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embeddedFontLst>
    <p:embeddedFont>
      <p:font typeface="EB Garamond"/>
      <p:regular r:id="rId16"/>
      <p:bold r:id="rId17"/>
      <p:italic r:id="rId18"/>
      <p:boldItalic r:id="rId19"/>
    </p:embeddedFont>
    <p:embeddedFont>
      <p:font typeface="EB Garamond Regular"/>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4" roundtripDataSignature="AMtx7mhD0Ntco1mm7iP73f9ziORbfP9qg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6259EB1-16D2-4D9B-880D-C7F55A6ED420}">
  <a:tblStyle styleId="{26259EB1-16D2-4D9B-880D-C7F55A6ED42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EBGaramondRegular-regular.fntdata"/><Relationship Id="rId11" Type="http://schemas.openxmlformats.org/officeDocument/2006/relationships/slide" Target="slides/slide6.xml"/><Relationship Id="rId22" Type="http://schemas.openxmlformats.org/officeDocument/2006/relationships/font" Target="fonts/EBGaramondRegular-italic.fntdata"/><Relationship Id="rId10" Type="http://schemas.openxmlformats.org/officeDocument/2006/relationships/slide" Target="slides/slide5.xml"/><Relationship Id="rId21" Type="http://schemas.openxmlformats.org/officeDocument/2006/relationships/font" Target="fonts/EBGaramondRegular-bold.fntdata"/><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font" Target="fonts/EBGaramondRegular-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EBGaramond-bold.fntdata"/><Relationship Id="rId16" Type="http://schemas.openxmlformats.org/officeDocument/2006/relationships/font" Target="fonts/EBGaramond-regular.fntdata"/><Relationship Id="rId5" Type="http://schemas.openxmlformats.org/officeDocument/2006/relationships/notesMaster" Target="notesMasters/notesMaster1.xml"/><Relationship Id="rId19" Type="http://schemas.openxmlformats.org/officeDocument/2006/relationships/font" Target="fonts/EBGaramond-boldItalic.fntdata"/><Relationship Id="rId6" Type="http://schemas.openxmlformats.org/officeDocument/2006/relationships/slide" Target="slides/slide1.xml"/><Relationship Id="rId18" Type="http://schemas.openxmlformats.org/officeDocument/2006/relationships/font" Target="fonts/EBGaramon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 name="Google Shape;5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9ba47b1bad_1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9ba47b1bad_1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g9ba47b1bad_1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 name="Google Shape;6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9ba47b1bad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2" name="Google Shape;72;g9ba47b1bad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 name="Google Shape;73;g9ba47b1bad_0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9ba47b1bad_1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1" name="Google Shape;81;g9ba47b1bad_1_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 name="Google Shape;82;g9ba47b1bad_1_6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9ba47b1bad_1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0" name="Google Shape;90;g9ba47b1bad_1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g9ba47b1bad_1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9ba47b1bad_1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9" name="Google Shape;99;g9ba47b1bad_1_7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g9ba47b1bad_1_7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9ba47b1bad_4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9ba47b1bad_4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g9ba47b1bad_4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ba47b1bad_4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ba47b1bad_4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g9ba47b1bad_4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9ba47b1bad_4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9ba47b1bad_4_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g9ba47b1bad_4_6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9ba47b1bad_4_20"/>
          <p:cNvSpPr txBox="1"/>
          <p:nvPr>
            <p:ph type="ctrTitle"/>
          </p:nvPr>
        </p:nvSpPr>
        <p:spPr>
          <a:xfrm>
            <a:off x="415611" y="992767"/>
            <a:ext cx="11360700" cy="2736900"/>
          </a:xfrm>
          <a:prstGeom prst="rect">
            <a:avLst/>
          </a:prstGeom>
        </p:spPr>
        <p:txBody>
          <a:bodyPr anchorCtr="0" anchor="b" bIns="121900" lIns="121900" spcFirstLastPara="1" rIns="121900" wrap="square" tIns="121900">
            <a:no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15" name="Google Shape;15;g9ba47b1bad_4_20"/>
          <p:cNvSpPr txBox="1"/>
          <p:nvPr>
            <p:ph idx="1" type="subTitle"/>
          </p:nvPr>
        </p:nvSpPr>
        <p:spPr>
          <a:xfrm>
            <a:off x="415600" y="3778833"/>
            <a:ext cx="11360700" cy="1056900"/>
          </a:xfrm>
          <a:prstGeom prst="rect">
            <a:avLst/>
          </a:prstGeom>
        </p:spPr>
        <p:txBody>
          <a:bodyPr anchorCtr="0" anchor="t" bIns="121900" lIns="121900" spcFirstLastPara="1" rIns="121900" wrap="square" tIns="12190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6" name="Google Shape;16;g9ba47b1bad_4_20"/>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g9ba47b1bad_4_55"/>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0" name="Google Shape;50;g9ba47b1bad_4_55"/>
          <p:cNvSpPr txBox="1"/>
          <p:nvPr>
            <p:ph idx="1" type="body"/>
          </p:nvPr>
        </p:nvSpPr>
        <p:spPr>
          <a:xfrm>
            <a:off x="415600" y="4202967"/>
            <a:ext cx="11360700" cy="1734300"/>
          </a:xfrm>
          <a:prstGeom prst="rect">
            <a:avLst/>
          </a:prstGeom>
        </p:spPr>
        <p:txBody>
          <a:bodyPr anchorCtr="0" anchor="t" bIns="121900" lIns="121900" spcFirstLastPara="1" rIns="121900" wrap="square" tIns="121900">
            <a:noAutofit/>
          </a:bodyPr>
          <a:lstStyle>
            <a:lvl1pPr indent="-381000" lvl="0" marL="457200" algn="ctr">
              <a:spcBef>
                <a:spcPts val="0"/>
              </a:spcBef>
              <a:spcAft>
                <a:spcPts val="0"/>
              </a:spcAft>
              <a:buSzPts val="24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
        <p:nvSpPr>
          <p:cNvPr id="51" name="Google Shape;51;g9ba47b1bad_4_55"/>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g9ba47b1bad_4_59"/>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g9ba47b1bad_4_24"/>
          <p:cNvSpPr txBox="1"/>
          <p:nvPr>
            <p:ph type="title"/>
          </p:nvPr>
        </p:nvSpPr>
        <p:spPr>
          <a:xfrm>
            <a:off x="415600" y="2867800"/>
            <a:ext cx="11360700" cy="1122300"/>
          </a:xfrm>
          <a:prstGeom prst="rect">
            <a:avLst/>
          </a:prstGeom>
        </p:spPr>
        <p:txBody>
          <a:bodyPr anchorCtr="0" anchor="ctr" bIns="121900" lIns="121900" spcFirstLastPara="1" rIns="121900" wrap="square" tIns="12190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g9ba47b1bad_4_24"/>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g9ba47b1bad_4_27"/>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2" name="Google Shape;22;g9ba47b1bad_4_27"/>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lvl1pPr indent="-381000" lvl="0" marL="457200">
              <a:spcBef>
                <a:spcPts val="0"/>
              </a:spcBef>
              <a:spcAft>
                <a:spcPts val="0"/>
              </a:spcAft>
              <a:buSzPts val="24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23" name="Google Shape;23;g9ba47b1bad_4_27"/>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g9ba47b1bad_4_31"/>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6" name="Google Shape;26;g9ba47b1bad_4_31"/>
          <p:cNvSpPr txBox="1"/>
          <p:nvPr>
            <p:ph idx="1" type="body"/>
          </p:nvPr>
        </p:nvSpPr>
        <p:spPr>
          <a:xfrm>
            <a:off x="415600" y="1536633"/>
            <a:ext cx="5333100" cy="45552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sz="19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7" name="Google Shape;27;g9ba47b1bad_4_31"/>
          <p:cNvSpPr txBox="1"/>
          <p:nvPr>
            <p:ph idx="2" type="body"/>
          </p:nvPr>
        </p:nvSpPr>
        <p:spPr>
          <a:xfrm>
            <a:off x="6443200" y="1536633"/>
            <a:ext cx="5333100" cy="45552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sz="19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8" name="Google Shape;28;g9ba47b1bad_4_31"/>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g9ba47b1bad_4_36"/>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31" name="Google Shape;31;g9ba47b1bad_4_36"/>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g9ba47b1bad_4_39"/>
          <p:cNvSpPr txBox="1"/>
          <p:nvPr>
            <p:ph type="title"/>
          </p:nvPr>
        </p:nvSpPr>
        <p:spPr>
          <a:xfrm>
            <a:off x="415600" y="740800"/>
            <a:ext cx="3744000" cy="1007700"/>
          </a:xfrm>
          <a:prstGeom prst="rect">
            <a:avLst/>
          </a:prstGeom>
        </p:spPr>
        <p:txBody>
          <a:bodyPr anchorCtr="0" anchor="b" bIns="121900" lIns="121900" spcFirstLastPara="1" rIns="121900" wrap="square" tIns="121900">
            <a:no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34" name="Google Shape;34;g9ba47b1bad_4_39"/>
          <p:cNvSpPr txBox="1"/>
          <p:nvPr>
            <p:ph idx="1" type="body"/>
          </p:nvPr>
        </p:nvSpPr>
        <p:spPr>
          <a:xfrm>
            <a:off x="415600" y="1852800"/>
            <a:ext cx="3744000" cy="42393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35" name="Google Shape;35;g9ba47b1bad_4_39"/>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g9ba47b1bad_4_43"/>
          <p:cNvSpPr txBox="1"/>
          <p:nvPr>
            <p:ph type="title"/>
          </p:nvPr>
        </p:nvSpPr>
        <p:spPr>
          <a:xfrm>
            <a:off x="653667" y="600200"/>
            <a:ext cx="8490300" cy="5454300"/>
          </a:xfrm>
          <a:prstGeom prst="rect">
            <a:avLst/>
          </a:prstGeom>
        </p:spPr>
        <p:txBody>
          <a:bodyPr anchorCtr="0" anchor="ctr" bIns="121900" lIns="121900" spcFirstLastPara="1" rIns="121900" wrap="square" tIns="121900">
            <a:no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38" name="Google Shape;38;g9ba47b1bad_4_4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g9ba47b1bad_4_46"/>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 name="Google Shape;41;g9ba47b1bad_4_46"/>
          <p:cNvSpPr txBox="1"/>
          <p:nvPr>
            <p:ph type="title"/>
          </p:nvPr>
        </p:nvSpPr>
        <p:spPr>
          <a:xfrm>
            <a:off x="354000" y="1644233"/>
            <a:ext cx="5393700" cy="1976400"/>
          </a:xfrm>
          <a:prstGeom prst="rect">
            <a:avLst/>
          </a:prstGeom>
        </p:spPr>
        <p:txBody>
          <a:bodyPr anchorCtr="0" anchor="b" bIns="121900" lIns="121900" spcFirstLastPara="1" rIns="121900" wrap="square" tIns="121900">
            <a:no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42" name="Google Shape;42;g9ba47b1bad_4_46"/>
          <p:cNvSpPr txBox="1"/>
          <p:nvPr>
            <p:ph idx="1" type="subTitle"/>
          </p:nvPr>
        </p:nvSpPr>
        <p:spPr>
          <a:xfrm>
            <a:off x="354000" y="3737433"/>
            <a:ext cx="5393700" cy="1646700"/>
          </a:xfrm>
          <a:prstGeom prst="rect">
            <a:avLst/>
          </a:prstGeom>
        </p:spPr>
        <p:txBody>
          <a:bodyPr anchorCtr="0" anchor="t" bIns="121900" lIns="121900" spcFirstLastPara="1" rIns="121900" wrap="square" tIns="12190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3" name="Google Shape;43;g9ba47b1bad_4_46"/>
          <p:cNvSpPr txBox="1"/>
          <p:nvPr>
            <p:ph idx="2" type="body"/>
          </p:nvPr>
        </p:nvSpPr>
        <p:spPr>
          <a:xfrm>
            <a:off x="6586000" y="965433"/>
            <a:ext cx="5115900" cy="4926900"/>
          </a:xfrm>
          <a:prstGeom prst="rect">
            <a:avLst/>
          </a:prstGeom>
        </p:spPr>
        <p:txBody>
          <a:bodyPr anchorCtr="0" anchor="ctr" bIns="121900" lIns="121900" spcFirstLastPara="1" rIns="121900" wrap="square" tIns="121900">
            <a:noAutofit/>
          </a:bodyPr>
          <a:lstStyle>
            <a:lvl1pPr indent="-381000" lvl="0" marL="457200">
              <a:spcBef>
                <a:spcPts val="0"/>
              </a:spcBef>
              <a:spcAft>
                <a:spcPts val="0"/>
              </a:spcAft>
              <a:buSzPts val="24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44" name="Google Shape;44;g9ba47b1bad_4_46"/>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g9ba47b1bad_4_52"/>
          <p:cNvSpPr txBox="1"/>
          <p:nvPr>
            <p:ph idx="1" type="body"/>
          </p:nvPr>
        </p:nvSpPr>
        <p:spPr>
          <a:xfrm>
            <a:off x="415600" y="5640767"/>
            <a:ext cx="7998300" cy="806700"/>
          </a:xfrm>
          <a:prstGeom prst="rect">
            <a:avLst/>
          </a:prstGeom>
        </p:spPr>
        <p:txBody>
          <a:bodyPr anchorCtr="0" anchor="ctr" bIns="121900" lIns="121900" spcFirstLastPara="1" rIns="121900" wrap="square" tIns="121900">
            <a:noAutofit/>
          </a:bodyPr>
          <a:lstStyle>
            <a:lvl1pPr indent="-228600" lvl="0" marL="457200">
              <a:lnSpc>
                <a:spcPct val="100000"/>
              </a:lnSpc>
              <a:spcBef>
                <a:spcPts val="0"/>
              </a:spcBef>
              <a:spcAft>
                <a:spcPts val="0"/>
              </a:spcAft>
              <a:buSzPts val="2400"/>
              <a:buNone/>
              <a:defRPr/>
            </a:lvl1pPr>
          </a:lstStyle>
          <a:p/>
        </p:txBody>
      </p:sp>
      <p:sp>
        <p:nvSpPr>
          <p:cNvPr id="47" name="Google Shape;47;g9ba47b1bad_4_5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g9ba47b1bad_4_16"/>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p:txBody>
      </p:sp>
      <p:sp>
        <p:nvSpPr>
          <p:cNvPr id="11" name="Google Shape;11;g9ba47b1bad_4_16"/>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2100"/>
              </a:spcBef>
              <a:spcAft>
                <a:spcPts val="0"/>
              </a:spcAft>
              <a:buClr>
                <a:schemeClr val="dk2"/>
              </a:buClr>
              <a:buSzPts val="1900"/>
              <a:buChar char="○"/>
              <a:defRPr sz="1900">
                <a:solidFill>
                  <a:schemeClr val="dk2"/>
                </a:solidFill>
              </a:defRPr>
            </a:lvl2pPr>
            <a:lvl3pPr indent="-349250" lvl="2" marL="1371600">
              <a:lnSpc>
                <a:spcPct val="115000"/>
              </a:lnSpc>
              <a:spcBef>
                <a:spcPts val="2100"/>
              </a:spcBef>
              <a:spcAft>
                <a:spcPts val="0"/>
              </a:spcAft>
              <a:buClr>
                <a:schemeClr val="dk2"/>
              </a:buClr>
              <a:buSzPts val="1900"/>
              <a:buChar char="■"/>
              <a:defRPr sz="1900">
                <a:solidFill>
                  <a:schemeClr val="dk2"/>
                </a:solidFill>
              </a:defRPr>
            </a:lvl3pPr>
            <a:lvl4pPr indent="-349250" lvl="3" marL="1828800">
              <a:lnSpc>
                <a:spcPct val="115000"/>
              </a:lnSpc>
              <a:spcBef>
                <a:spcPts val="2100"/>
              </a:spcBef>
              <a:spcAft>
                <a:spcPts val="0"/>
              </a:spcAft>
              <a:buClr>
                <a:schemeClr val="dk2"/>
              </a:buClr>
              <a:buSzPts val="1900"/>
              <a:buChar char="●"/>
              <a:defRPr sz="1900">
                <a:solidFill>
                  <a:schemeClr val="dk2"/>
                </a:solidFill>
              </a:defRPr>
            </a:lvl4pPr>
            <a:lvl5pPr indent="-349250" lvl="4" marL="2286000">
              <a:lnSpc>
                <a:spcPct val="115000"/>
              </a:lnSpc>
              <a:spcBef>
                <a:spcPts val="2100"/>
              </a:spcBef>
              <a:spcAft>
                <a:spcPts val="0"/>
              </a:spcAft>
              <a:buClr>
                <a:schemeClr val="dk2"/>
              </a:buClr>
              <a:buSzPts val="1900"/>
              <a:buChar char="○"/>
              <a:defRPr sz="1900">
                <a:solidFill>
                  <a:schemeClr val="dk2"/>
                </a:solidFill>
              </a:defRPr>
            </a:lvl5pPr>
            <a:lvl6pPr indent="-349250" lvl="5" marL="2743200">
              <a:lnSpc>
                <a:spcPct val="115000"/>
              </a:lnSpc>
              <a:spcBef>
                <a:spcPts val="2100"/>
              </a:spcBef>
              <a:spcAft>
                <a:spcPts val="0"/>
              </a:spcAft>
              <a:buClr>
                <a:schemeClr val="dk2"/>
              </a:buClr>
              <a:buSzPts val="1900"/>
              <a:buChar char="■"/>
              <a:defRPr sz="1900">
                <a:solidFill>
                  <a:schemeClr val="dk2"/>
                </a:solidFill>
              </a:defRPr>
            </a:lvl6pPr>
            <a:lvl7pPr indent="-349250" lvl="6" marL="3200400">
              <a:lnSpc>
                <a:spcPct val="115000"/>
              </a:lnSpc>
              <a:spcBef>
                <a:spcPts val="2100"/>
              </a:spcBef>
              <a:spcAft>
                <a:spcPts val="0"/>
              </a:spcAft>
              <a:buClr>
                <a:schemeClr val="dk2"/>
              </a:buClr>
              <a:buSzPts val="1900"/>
              <a:buChar char="●"/>
              <a:defRPr sz="1900">
                <a:solidFill>
                  <a:schemeClr val="dk2"/>
                </a:solidFill>
              </a:defRPr>
            </a:lvl7pPr>
            <a:lvl8pPr indent="-349250" lvl="7" marL="3657600">
              <a:lnSpc>
                <a:spcPct val="115000"/>
              </a:lnSpc>
              <a:spcBef>
                <a:spcPts val="2100"/>
              </a:spcBef>
              <a:spcAft>
                <a:spcPts val="0"/>
              </a:spcAft>
              <a:buClr>
                <a:schemeClr val="dk2"/>
              </a:buClr>
              <a:buSzPts val="1900"/>
              <a:buChar char="○"/>
              <a:defRPr sz="1900">
                <a:solidFill>
                  <a:schemeClr val="dk2"/>
                </a:solidFill>
              </a:defRPr>
            </a:lvl8pPr>
            <a:lvl9pPr indent="-349250" lvl="8" marL="4114800">
              <a:lnSpc>
                <a:spcPct val="115000"/>
              </a:lnSpc>
              <a:spcBef>
                <a:spcPts val="2100"/>
              </a:spcBef>
              <a:spcAft>
                <a:spcPts val="2100"/>
              </a:spcAft>
              <a:buClr>
                <a:schemeClr val="dk2"/>
              </a:buClr>
              <a:buSzPts val="1900"/>
              <a:buChar char="■"/>
              <a:defRPr sz="1900">
                <a:solidFill>
                  <a:schemeClr val="dk2"/>
                </a:solidFill>
              </a:defRPr>
            </a:lvl9pPr>
          </a:lstStyle>
          <a:p/>
        </p:txBody>
      </p:sp>
      <p:sp>
        <p:nvSpPr>
          <p:cNvPr id="12" name="Google Shape;12;g9ba47b1bad_4_1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21.jpg"/><Relationship Id="rId4" Type="http://schemas.openxmlformats.org/officeDocument/2006/relationships/hyperlink" Target="https://www.shmoop.com/grammar/punctuation/ell-question-marks-exclamation-points.html" TargetMode="External"/><Relationship Id="rId5" Type="http://schemas.openxmlformats.org/officeDocument/2006/relationships/hyperlink" Target="https://www.shmoop.com/grammar/punctuation/ell-question-marks-exclamation-points.html" TargetMode="External"/><Relationship Id="rId6"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7.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2.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8.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6.jpg"/><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9.jpg"/><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3.jp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 name="Shape 57"/>
        <p:cNvGrpSpPr/>
        <p:nvPr/>
      </p:nvGrpSpPr>
      <p:grpSpPr>
        <a:xfrm>
          <a:off x="0" y="0"/>
          <a:ext cx="0" cy="0"/>
          <a:chOff x="0" y="0"/>
          <a:chExt cx="0" cy="0"/>
        </a:xfrm>
      </p:grpSpPr>
      <p:sp>
        <p:nvSpPr>
          <p:cNvPr id="58" name="Google Shape;58;p1"/>
          <p:cNvSpPr/>
          <p:nvPr/>
        </p:nvSpPr>
        <p:spPr>
          <a:xfrm>
            <a:off x="3176600" y="461925"/>
            <a:ext cx="6549000" cy="1459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lang="en-US" sz="4000">
                <a:solidFill>
                  <a:schemeClr val="lt1"/>
                </a:solidFill>
                <a:latin typeface="EB Garamond Regular"/>
                <a:ea typeface="EB Garamond Regular"/>
                <a:cs typeface="EB Garamond Regular"/>
                <a:sym typeface="EB Garamond Regular"/>
              </a:rPr>
              <a:t>  Punctuation Marks - </a:t>
            </a:r>
            <a:br>
              <a:rPr lang="en-US" sz="4000">
                <a:solidFill>
                  <a:schemeClr val="lt1"/>
                </a:solidFill>
                <a:latin typeface="EB Garamond Regular"/>
                <a:ea typeface="EB Garamond Regular"/>
                <a:cs typeface="EB Garamond Regular"/>
                <a:sym typeface="EB Garamond Regular"/>
              </a:rPr>
            </a:br>
            <a:r>
              <a:rPr lang="en-US" sz="4000">
                <a:solidFill>
                  <a:schemeClr val="lt1"/>
                </a:solidFill>
                <a:latin typeface="EB Garamond Regular"/>
                <a:ea typeface="EB Garamond Regular"/>
                <a:cs typeface="EB Garamond Regular"/>
                <a:sym typeface="EB Garamond Regular"/>
              </a:rPr>
              <a:t>English VS Spanish</a:t>
            </a:r>
            <a:endParaRPr i="0" sz="4000" u="none" cap="none" strike="noStrike">
              <a:solidFill>
                <a:srgbClr val="000000"/>
              </a:solidFill>
              <a:latin typeface="EB Garamond Regular"/>
              <a:ea typeface="EB Garamond Regular"/>
              <a:cs typeface="EB Garamond Regular"/>
              <a:sym typeface="EB Garamond Regular"/>
            </a:endParaRPr>
          </a:p>
        </p:txBody>
      </p:sp>
      <p:sp>
        <p:nvSpPr>
          <p:cNvPr id="59" name="Google Shape;59;p1"/>
          <p:cNvSpPr txBox="1"/>
          <p:nvPr/>
        </p:nvSpPr>
        <p:spPr>
          <a:xfrm>
            <a:off x="446375" y="6555125"/>
            <a:ext cx="7345800" cy="85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Dalenys Alonzo.</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60" name="Google Shape;60;p1"/>
          <p:cNvPicPr preferRelativeResize="0"/>
          <p:nvPr/>
        </p:nvPicPr>
        <p:blipFill>
          <a:blip r:embed="rId4">
            <a:alphaModFix/>
          </a:blip>
          <a:stretch>
            <a:fillRect/>
          </a:stretch>
        </p:blipFill>
        <p:spPr>
          <a:xfrm>
            <a:off x="4373725" y="1980925"/>
            <a:ext cx="4328700" cy="4328700"/>
          </a:xfrm>
          <a:prstGeom prst="roundRect">
            <a:avLst>
              <a:gd fmla="val 16667" name="adj"/>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3" name="Shape 143"/>
        <p:cNvGrpSpPr/>
        <p:nvPr/>
      </p:nvGrpSpPr>
      <p:grpSpPr>
        <a:xfrm>
          <a:off x="0" y="0"/>
          <a:ext cx="0" cy="0"/>
          <a:chOff x="0" y="0"/>
          <a:chExt cx="0" cy="0"/>
        </a:xfrm>
      </p:grpSpPr>
      <p:sp>
        <p:nvSpPr>
          <p:cNvPr id="144" name="Google Shape;144;g9ba47b1bad_1_2"/>
          <p:cNvSpPr txBox="1"/>
          <p:nvPr/>
        </p:nvSpPr>
        <p:spPr>
          <a:xfrm>
            <a:off x="3596375" y="178550"/>
            <a:ext cx="7345800" cy="8571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1500"/>
              </a:spcBef>
              <a:spcAft>
                <a:spcPts val="0"/>
              </a:spcAft>
              <a:buClr>
                <a:schemeClr val="dk1"/>
              </a:buClr>
              <a:buSzPts val="1100"/>
              <a:buFont typeface="Arial"/>
              <a:buNone/>
            </a:pPr>
            <a:r>
              <a:rPr lang="en-US" sz="4000">
                <a:solidFill>
                  <a:srgbClr val="E69138"/>
                </a:solidFill>
                <a:latin typeface="EB Garamond Regular"/>
                <a:ea typeface="EB Garamond Regular"/>
                <a:cs typeface="EB Garamond Regular"/>
                <a:sym typeface="EB Garamond Regular"/>
              </a:rPr>
              <a:t>English vs. Spanish</a:t>
            </a:r>
            <a:endParaRPr sz="4000">
              <a:solidFill>
                <a:srgbClr val="E69138"/>
              </a:solidFill>
              <a:latin typeface="EB Garamond Regular"/>
              <a:ea typeface="EB Garamond Regular"/>
              <a:cs typeface="EB Garamond Regular"/>
              <a:sym typeface="EB Garamond Regular"/>
            </a:endParaRPr>
          </a:p>
          <a:p>
            <a:pPr indent="0" lvl="0" marL="0" rtl="0" algn="ctr">
              <a:spcBef>
                <a:spcPts val="800"/>
              </a:spcBef>
              <a:spcAft>
                <a:spcPts val="0"/>
              </a:spcAft>
              <a:buNone/>
            </a:pPr>
            <a:r>
              <a:t/>
            </a:r>
            <a:endParaRPr sz="4000">
              <a:solidFill>
                <a:srgbClr val="E69138"/>
              </a:solidFill>
              <a:latin typeface="EB Garamond Regular"/>
              <a:ea typeface="EB Garamond Regular"/>
              <a:cs typeface="EB Garamond Regular"/>
              <a:sym typeface="EB Garamond Regular"/>
            </a:endParaRPr>
          </a:p>
        </p:txBody>
      </p:sp>
      <p:sp>
        <p:nvSpPr>
          <p:cNvPr id="145" name="Google Shape;145;g9ba47b1bad_1_2"/>
          <p:cNvSpPr txBox="1"/>
          <p:nvPr/>
        </p:nvSpPr>
        <p:spPr>
          <a:xfrm>
            <a:off x="3315800" y="1364600"/>
            <a:ext cx="7345800" cy="857100"/>
          </a:xfrm>
          <a:prstGeom prst="rect">
            <a:avLst/>
          </a:prstGeom>
          <a:noFill/>
          <a:ln>
            <a:noFill/>
          </a:ln>
        </p:spPr>
        <p:txBody>
          <a:bodyPr anchorCtr="0" anchor="t" bIns="91425" lIns="91425" spcFirstLastPara="1" rIns="91425" wrap="square" tIns="91425">
            <a:noAutofit/>
          </a:bodyPr>
          <a:lstStyle/>
          <a:p>
            <a:pPr indent="0" lvl="0" marL="139700" marR="139700" rtl="0" algn="l">
              <a:lnSpc>
                <a:spcPct val="110000"/>
              </a:lnSpc>
              <a:spcBef>
                <a:spcPts val="800"/>
              </a:spcBef>
              <a:spcAft>
                <a:spcPts val="0"/>
              </a:spcAft>
              <a:buClr>
                <a:schemeClr val="dk1"/>
              </a:buClr>
              <a:buSzPts val="1100"/>
              <a:buFont typeface="Arial"/>
              <a:buNone/>
            </a:pPr>
            <a:r>
              <a:rPr lang="en-US" sz="3000">
                <a:solidFill>
                  <a:srgbClr val="FFFFFF"/>
                </a:solidFill>
                <a:uFill>
                  <a:noFill/>
                </a:uFill>
                <a:latin typeface="EB Garamond Regular"/>
                <a:ea typeface="EB Garamond Regular"/>
                <a:cs typeface="EB Garamond Regular"/>
                <a:sym typeface="EB Garamond Regular"/>
                <a:hlinkClick r:id="rId4">
                  <a:extLst>
                    <a:ext uri="{A12FA001-AC4F-418D-AE19-62706E023703}">
                      <ahyp:hlinkClr val="tx"/>
                    </a:ext>
                  </a:extLst>
                </a:hlinkClick>
              </a:rPr>
              <a:t>Questions Marks and Exclamation Points:</a:t>
            </a:r>
            <a:endParaRPr sz="3000">
              <a:solidFill>
                <a:srgbClr val="FFFFFF"/>
              </a:solidFill>
              <a:uFill>
                <a:noFill/>
              </a:uFill>
              <a:latin typeface="EB Garamond Regular"/>
              <a:ea typeface="EB Garamond Regular"/>
              <a:cs typeface="EB Garamond Regular"/>
              <a:sym typeface="EB Garamond Regular"/>
              <a:hlinkClick r:id="rId5">
                <a:extLst>
                  <a:ext uri="{A12FA001-AC4F-418D-AE19-62706E023703}">
                    <ahyp:hlinkClr val="tx"/>
                  </a:ext>
                </a:extLst>
              </a:hlinkClick>
            </a:endParaRPr>
          </a:p>
          <a:p>
            <a:pPr indent="0" lvl="0" marL="0" rtl="0" algn="l">
              <a:spcBef>
                <a:spcPts val="3800"/>
              </a:spcBef>
              <a:spcAft>
                <a:spcPts val="0"/>
              </a:spcAft>
              <a:buNone/>
            </a:pPr>
            <a:r>
              <a:t/>
            </a:r>
            <a:endParaRPr>
              <a:latin typeface="Calibri"/>
              <a:ea typeface="Calibri"/>
              <a:cs typeface="Calibri"/>
              <a:sym typeface="Calibri"/>
            </a:endParaRPr>
          </a:p>
        </p:txBody>
      </p:sp>
      <p:sp>
        <p:nvSpPr>
          <p:cNvPr id="146" name="Google Shape;146;g9ba47b1bad_1_2"/>
          <p:cNvSpPr txBox="1"/>
          <p:nvPr/>
        </p:nvSpPr>
        <p:spPr>
          <a:xfrm>
            <a:off x="3596375" y="2221700"/>
            <a:ext cx="7345800" cy="85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FFFFFF"/>
                </a:solidFill>
                <a:latin typeface="EB Garamond"/>
                <a:ea typeface="EB Garamond"/>
                <a:cs typeface="EB Garamond"/>
                <a:sym typeface="EB Garamond"/>
              </a:rPr>
              <a:t>In English, write one mark/point at the end of the question/exclamation only. In Spanish, start the question/exclamation with an inverted mark, and close it with a question exclamation mark.</a:t>
            </a:r>
            <a:endParaRPr sz="2400">
              <a:solidFill>
                <a:srgbClr val="FFFFFF"/>
              </a:solidFill>
              <a:latin typeface="EB Garamond"/>
              <a:ea typeface="EB Garamond"/>
              <a:cs typeface="EB Garamond"/>
              <a:sym typeface="EB Garamond"/>
            </a:endParaRPr>
          </a:p>
        </p:txBody>
      </p:sp>
      <p:graphicFrame>
        <p:nvGraphicFramePr>
          <p:cNvPr id="147" name="Google Shape;147;g9ba47b1bad_1_2"/>
          <p:cNvGraphicFramePr/>
          <p:nvPr/>
        </p:nvGraphicFramePr>
        <p:xfrm>
          <a:off x="3745450" y="4171075"/>
          <a:ext cx="3000000" cy="3000000"/>
        </p:xfrm>
        <a:graphic>
          <a:graphicData uri="http://schemas.openxmlformats.org/drawingml/2006/table">
            <a:tbl>
              <a:tblPr>
                <a:noFill/>
                <a:tableStyleId>{26259EB1-16D2-4D9B-880D-C7F55A6ED420}</a:tableStyleId>
              </a:tblPr>
              <a:tblGrid>
                <a:gridCol w="2985050"/>
                <a:gridCol w="2985050"/>
              </a:tblGrid>
              <a:tr h="468600">
                <a:tc>
                  <a:txBody>
                    <a:bodyPr/>
                    <a:lstStyle/>
                    <a:p>
                      <a:pPr indent="0" lvl="0" marL="0" rtl="0" algn="ctr">
                        <a:spcBef>
                          <a:spcPts val="0"/>
                        </a:spcBef>
                        <a:spcAft>
                          <a:spcPts val="0"/>
                        </a:spcAft>
                        <a:buNone/>
                      </a:pPr>
                      <a:r>
                        <a:rPr lang="en-US" sz="1900">
                          <a:solidFill>
                            <a:srgbClr val="ECEFF1"/>
                          </a:solidFill>
                          <a:latin typeface="EB Garamond Regular"/>
                          <a:ea typeface="EB Garamond Regular"/>
                          <a:cs typeface="EB Garamond Regular"/>
                          <a:sym typeface="EB Garamond Regular"/>
                        </a:rPr>
                        <a:t>English</a:t>
                      </a:r>
                      <a:endParaRPr sz="1900">
                        <a:solidFill>
                          <a:srgbClr val="ECEFF1"/>
                        </a:solidFill>
                        <a:latin typeface="EB Garamond Regular"/>
                        <a:ea typeface="EB Garamond Regular"/>
                        <a:cs typeface="EB Garamond Regular"/>
                        <a:sym typeface="EB Garamond Regular"/>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lang="en-US" sz="1900">
                          <a:solidFill>
                            <a:srgbClr val="ECEFF1"/>
                          </a:solidFill>
                          <a:latin typeface="EB Garamond Regular"/>
                          <a:ea typeface="EB Garamond Regular"/>
                          <a:cs typeface="EB Garamond Regular"/>
                          <a:sym typeface="EB Garamond Regular"/>
                        </a:rPr>
                        <a:t>Spanish</a:t>
                      </a:r>
                      <a:endParaRPr sz="1900">
                        <a:solidFill>
                          <a:srgbClr val="ECEFF1"/>
                        </a:solidFill>
                        <a:latin typeface="EB Garamond Regular"/>
                        <a:ea typeface="EB Garamond Regular"/>
                        <a:cs typeface="EB Garamond Regular"/>
                        <a:sym typeface="EB Garamond Regular"/>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499775">
                <a:tc>
                  <a:txBody>
                    <a:bodyPr/>
                    <a:lstStyle/>
                    <a:p>
                      <a:pPr indent="0" lvl="0" marL="0" rtl="0" algn="ctr">
                        <a:spcBef>
                          <a:spcPts val="0"/>
                        </a:spcBef>
                        <a:spcAft>
                          <a:spcPts val="0"/>
                        </a:spcAft>
                        <a:buNone/>
                      </a:pPr>
                      <a:r>
                        <a:rPr lang="en-US" sz="1800">
                          <a:solidFill>
                            <a:srgbClr val="FFFFFF"/>
                          </a:solidFill>
                          <a:latin typeface="EB Garamond"/>
                          <a:ea typeface="EB Garamond"/>
                          <a:cs typeface="EB Garamond"/>
                          <a:sym typeface="EB Garamond"/>
                        </a:rPr>
                        <a:t>Who wrote this?</a:t>
                      </a:r>
                      <a:endParaRPr sz="1800">
                        <a:solidFill>
                          <a:srgbClr val="FFFFFF"/>
                        </a:solidFill>
                        <a:latin typeface="EB Garamond"/>
                        <a:ea typeface="EB Garamond"/>
                        <a:cs typeface="EB Garamond"/>
                        <a:sym typeface="EB Garamond"/>
                      </a:endParaRPr>
                    </a:p>
                    <a:p>
                      <a:pPr indent="0" lvl="0" marL="0" rtl="0" algn="l">
                        <a:spcBef>
                          <a:spcPts val="0"/>
                        </a:spcBef>
                        <a:spcAft>
                          <a:spcPts val="0"/>
                        </a:spcAft>
                        <a:buNone/>
                      </a:pPr>
                      <a:r>
                        <a:t/>
                      </a:r>
                      <a:endParaRPr sz="1200">
                        <a:solidFill>
                          <a:srgbClr val="222222"/>
                        </a:solidFill>
                        <a:highlight>
                          <a:srgbClr val="FFFFFF"/>
                        </a:highlight>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US" sz="1800">
                          <a:solidFill>
                            <a:schemeClr val="lt1"/>
                          </a:solidFill>
                          <a:latin typeface="EB Garamond"/>
                          <a:ea typeface="EB Garamond"/>
                          <a:cs typeface="EB Garamond"/>
                          <a:sym typeface="EB Garamond"/>
                        </a:rPr>
                        <a:t>¿Quién escribió esto?</a:t>
                      </a:r>
                      <a:endParaRPr sz="2000">
                        <a:solidFill>
                          <a:schemeClr val="lt1"/>
                        </a:solidFill>
                        <a:latin typeface="EB Garamond"/>
                        <a:ea typeface="EB Garamond"/>
                        <a:cs typeface="EB Garamond"/>
                        <a:sym typeface="EB Garamond"/>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396200">
                <a:tc>
                  <a:txBody>
                    <a:bodyPr/>
                    <a:lstStyle/>
                    <a:p>
                      <a:pPr indent="0" lvl="0" marL="0" rtl="0" algn="l">
                        <a:spcBef>
                          <a:spcPts val="0"/>
                        </a:spcBef>
                        <a:spcAft>
                          <a:spcPts val="0"/>
                        </a:spcAft>
                        <a:buNone/>
                      </a:pPr>
                      <a:r>
                        <a:rPr lang="en-US" sz="1800">
                          <a:solidFill>
                            <a:srgbClr val="FFFFFF"/>
                          </a:solidFill>
                          <a:latin typeface="EB Garamond"/>
                          <a:ea typeface="EB Garamond"/>
                          <a:cs typeface="EB Garamond"/>
                          <a:sym typeface="EB Garamond"/>
                        </a:rPr>
                        <a:t>This explanation is so cool!</a:t>
                      </a:r>
                      <a:endParaRPr sz="2000">
                        <a:solidFill>
                          <a:srgbClr val="FFFFFF"/>
                        </a:solidFill>
                        <a:latin typeface="EB Garamond"/>
                        <a:ea typeface="EB Garamond"/>
                        <a:cs typeface="EB Garamond"/>
                        <a:sym typeface="EB Garamond"/>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US" sz="1800">
                          <a:solidFill>
                            <a:srgbClr val="FFFFFF"/>
                          </a:solidFill>
                          <a:latin typeface="EB Garamond"/>
                          <a:ea typeface="EB Garamond"/>
                          <a:cs typeface="EB Garamond"/>
                          <a:sym typeface="EB Garamond"/>
                        </a:rPr>
                        <a:t>¡</a:t>
                      </a:r>
                      <a:r>
                        <a:rPr lang="en-US" sz="1800">
                          <a:solidFill>
                            <a:srgbClr val="FFFFFF"/>
                          </a:solidFill>
                          <a:latin typeface="EB Garamond"/>
                          <a:ea typeface="EB Garamond"/>
                          <a:cs typeface="EB Garamond"/>
                          <a:sym typeface="EB Garamond"/>
                        </a:rPr>
                        <a:t>Esta </a:t>
                      </a:r>
                      <a:r>
                        <a:rPr lang="en-US" sz="1800">
                          <a:solidFill>
                            <a:srgbClr val="FFFFFF"/>
                          </a:solidFill>
                          <a:latin typeface="EB Garamond"/>
                          <a:ea typeface="EB Garamond"/>
                          <a:cs typeface="EB Garamond"/>
                          <a:sym typeface="EB Garamond"/>
                        </a:rPr>
                        <a:t>explicación</a:t>
                      </a:r>
                      <a:r>
                        <a:rPr lang="en-US" sz="1800">
                          <a:solidFill>
                            <a:srgbClr val="FFFFFF"/>
                          </a:solidFill>
                          <a:latin typeface="EB Garamond"/>
                          <a:ea typeface="EB Garamond"/>
                          <a:cs typeface="EB Garamond"/>
                          <a:sym typeface="EB Garamond"/>
                        </a:rPr>
                        <a:t> est</a:t>
                      </a:r>
                      <a:r>
                        <a:rPr lang="en-US" sz="1800">
                          <a:solidFill>
                            <a:srgbClr val="FFFFFF"/>
                          </a:solidFill>
                          <a:latin typeface="EB Garamond"/>
                          <a:ea typeface="EB Garamond"/>
                          <a:cs typeface="EB Garamond"/>
                          <a:sym typeface="EB Garamond"/>
                        </a:rPr>
                        <a:t>á genial!</a:t>
                      </a:r>
                      <a:endParaRPr sz="1800">
                        <a:solidFill>
                          <a:srgbClr val="FFFFFF"/>
                        </a:solidFill>
                        <a:latin typeface="EB Garamond"/>
                        <a:ea typeface="EB Garamond"/>
                        <a:cs typeface="EB Garamond"/>
                        <a:sym typeface="EB Garamond"/>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bl>
          </a:graphicData>
        </a:graphic>
      </p:graphicFrame>
      <p:pic>
        <p:nvPicPr>
          <p:cNvPr id="148" name="Google Shape;148;g9ba47b1bad_1_2"/>
          <p:cNvPicPr preferRelativeResize="0"/>
          <p:nvPr/>
        </p:nvPicPr>
        <p:blipFill>
          <a:blip r:embed="rId6">
            <a:alphaModFix/>
          </a:blip>
          <a:stretch>
            <a:fillRect/>
          </a:stretch>
        </p:blipFill>
        <p:spPr>
          <a:xfrm>
            <a:off x="3187663" y="-165018"/>
            <a:ext cx="7602076" cy="70230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48"/>
                                        </p:tgtEl>
                                      </p:cBhvr>
                                    </p:animEffect>
                                    <p:set>
                                      <p:cBhvr>
                                        <p:cTn dur="1" fill="hold">
                                          <p:stCondLst>
                                            <p:cond delay="1000"/>
                                          </p:stCondLst>
                                        </p:cTn>
                                        <p:tgtEl>
                                          <p:spTgt spid="14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 name="Shape 64"/>
        <p:cNvGrpSpPr/>
        <p:nvPr/>
      </p:nvGrpSpPr>
      <p:grpSpPr>
        <a:xfrm>
          <a:off x="0" y="0"/>
          <a:ext cx="0" cy="0"/>
          <a:chOff x="0" y="0"/>
          <a:chExt cx="0" cy="0"/>
        </a:xfrm>
      </p:grpSpPr>
      <p:sp>
        <p:nvSpPr>
          <p:cNvPr id="65" name="Google Shape;65;p3"/>
          <p:cNvSpPr/>
          <p:nvPr/>
        </p:nvSpPr>
        <p:spPr>
          <a:xfrm>
            <a:off x="-237800" y="1751387"/>
            <a:ext cx="2754300" cy="1447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3"/>
          <p:cNvSpPr txBox="1"/>
          <p:nvPr/>
        </p:nvSpPr>
        <p:spPr>
          <a:xfrm>
            <a:off x="3020425" y="165800"/>
            <a:ext cx="7345800" cy="85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4000">
                <a:solidFill>
                  <a:srgbClr val="E69138"/>
                </a:solidFill>
                <a:latin typeface="EB Garamond Regular"/>
                <a:ea typeface="EB Garamond Regular"/>
                <a:cs typeface="EB Garamond Regular"/>
                <a:sym typeface="EB Garamond Regular"/>
              </a:rPr>
              <a:t>What are Punctuation marks?</a:t>
            </a:r>
            <a:endParaRPr sz="4000">
              <a:solidFill>
                <a:srgbClr val="E69138"/>
              </a:solidFill>
              <a:latin typeface="EB Garamond Regular"/>
              <a:ea typeface="EB Garamond Regular"/>
              <a:cs typeface="EB Garamond Regular"/>
              <a:sym typeface="EB Garamond Regular"/>
            </a:endParaRPr>
          </a:p>
        </p:txBody>
      </p:sp>
      <p:sp>
        <p:nvSpPr>
          <p:cNvPr id="67" name="Google Shape;67;p3"/>
          <p:cNvSpPr txBox="1"/>
          <p:nvPr/>
        </p:nvSpPr>
        <p:spPr>
          <a:xfrm>
            <a:off x="3940725" y="969250"/>
            <a:ext cx="7345800" cy="243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900">
              <a:latin typeface="Calibri"/>
              <a:ea typeface="Calibri"/>
              <a:cs typeface="Calibri"/>
              <a:sym typeface="Calibri"/>
            </a:endParaRPr>
          </a:p>
        </p:txBody>
      </p:sp>
      <p:sp>
        <p:nvSpPr>
          <p:cNvPr id="68" name="Google Shape;68;p3"/>
          <p:cNvSpPr txBox="1"/>
          <p:nvPr/>
        </p:nvSpPr>
        <p:spPr>
          <a:xfrm>
            <a:off x="2583400" y="1343275"/>
            <a:ext cx="8509200" cy="92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500">
                <a:solidFill>
                  <a:srgbClr val="FFFFFF"/>
                </a:solidFill>
                <a:latin typeface="EB Garamond"/>
                <a:ea typeface="EB Garamond"/>
                <a:cs typeface="EB Garamond"/>
                <a:sym typeface="EB Garamond"/>
              </a:rPr>
              <a:t>Punctuation marks are symbols that are used in sentences and phrases to make the meaning clearer. Some punctuation marks are the period (.), comma (,), question mark (?), exclamation point (!), colon (:) and semicolon(;)</a:t>
            </a:r>
            <a:endParaRPr>
              <a:solidFill>
                <a:srgbClr val="FFFFFF"/>
              </a:solidFill>
            </a:endParaRPr>
          </a:p>
        </p:txBody>
      </p:sp>
      <p:pic>
        <p:nvPicPr>
          <p:cNvPr id="69" name="Google Shape;69;p3"/>
          <p:cNvPicPr preferRelativeResize="0"/>
          <p:nvPr/>
        </p:nvPicPr>
        <p:blipFill rotWithShape="1">
          <a:blip r:embed="rId4">
            <a:alphaModFix/>
          </a:blip>
          <a:srcRect b="31583" l="0" r="0" t="17210"/>
          <a:stretch/>
        </p:blipFill>
        <p:spPr>
          <a:xfrm>
            <a:off x="3313375" y="3116599"/>
            <a:ext cx="6266150" cy="3208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4" name="Shape 74"/>
        <p:cNvGrpSpPr/>
        <p:nvPr/>
      </p:nvGrpSpPr>
      <p:grpSpPr>
        <a:xfrm>
          <a:off x="0" y="0"/>
          <a:ext cx="0" cy="0"/>
          <a:chOff x="0" y="0"/>
          <a:chExt cx="0" cy="0"/>
        </a:xfrm>
      </p:grpSpPr>
      <p:sp>
        <p:nvSpPr>
          <p:cNvPr id="75" name="Google Shape;75;g9ba47b1bad_0_16"/>
          <p:cNvSpPr txBox="1"/>
          <p:nvPr/>
        </p:nvSpPr>
        <p:spPr>
          <a:xfrm>
            <a:off x="3660150" y="127525"/>
            <a:ext cx="7345800" cy="85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4000">
                <a:solidFill>
                  <a:srgbClr val="E69138"/>
                </a:solidFill>
                <a:latin typeface="EB Garamond Regular"/>
                <a:ea typeface="EB Garamond Regular"/>
                <a:cs typeface="EB Garamond Regular"/>
                <a:sym typeface="EB Garamond Regular"/>
              </a:rPr>
              <a:t>Why </a:t>
            </a:r>
            <a:r>
              <a:rPr lang="en-US" sz="4000">
                <a:solidFill>
                  <a:srgbClr val="E69138"/>
                </a:solidFill>
                <a:latin typeface="EB Garamond Regular"/>
                <a:ea typeface="EB Garamond Regular"/>
                <a:cs typeface="EB Garamond Regular"/>
                <a:sym typeface="EB Garamond Regular"/>
              </a:rPr>
              <a:t>to use them</a:t>
            </a:r>
            <a:r>
              <a:rPr lang="en-US" sz="4000">
                <a:solidFill>
                  <a:srgbClr val="E69138"/>
                </a:solidFill>
                <a:latin typeface="EB Garamond Regular"/>
                <a:ea typeface="EB Garamond Regular"/>
                <a:cs typeface="EB Garamond Regular"/>
                <a:sym typeface="EB Garamond Regular"/>
              </a:rPr>
              <a:t>?</a:t>
            </a:r>
            <a:endParaRPr sz="4000">
              <a:solidFill>
                <a:srgbClr val="E69138"/>
              </a:solidFill>
              <a:latin typeface="EB Garamond Regular"/>
              <a:ea typeface="EB Garamond Regular"/>
              <a:cs typeface="EB Garamond Regular"/>
              <a:sym typeface="EB Garamond Regular"/>
            </a:endParaRPr>
          </a:p>
        </p:txBody>
      </p:sp>
      <p:sp>
        <p:nvSpPr>
          <p:cNvPr id="76" name="Google Shape;76;g9ba47b1bad_0_16"/>
          <p:cNvSpPr txBox="1"/>
          <p:nvPr/>
        </p:nvSpPr>
        <p:spPr>
          <a:xfrm>
            <a:off x="2423600" y="1113475"/>
            <a:ext cx="8935500" cy="85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500">
                <a:solidFill>
                  <a:srgbClr val="FFFFFF"/>
                </a:solidFill>
                <a:latin typeface="EB Garamond"/>
                <a:ea typeface="EB Garamond"/>
                <a:cs typeface="EB Garamond"/>
                <a:sym typeface="EB Garamond"/>
              </a:rPr>
              <a:t>To show how a sentence is constructed and how it should be read, we need the punctuation marks.</a:t>
            </a:r>
            <a:endParaRPr sz="2500">
              <a:solidFill>
                <a:srgbClr val="FFFFFF"/>
              </a:solidFill>
              <a:latin typeface="EB Garamond"/>
              <a:ea typeface="EB Garamond"/>
              <a:cs typeface="EB Garamond"/>
              <a:sym typeface="EB Garamond"/>
            </a:endParaRPr>
          </a:p>
        </p:txBody>
      </p:sp>
      <p:pic>
        <p:nvPicPr>
          <p:cNvPr id="77" name="Google Shape;77;g9ba47b1bad_0_16"/>
          <p:cNvPicPr preferRelativeResize="0"/>
          <p:nvPr/>
        </p:nvPicPr>
        <p:blipFill rotWithShape="1">
          <a:blip r:embed="rId4">
            <a:alphaModFix/>
          </a:blip>
          <a:srcRect b="0" l="0" r="0" t="5329"/>
          <a:stretch/>
        </p:blipFill>
        <p:spPr>
          <a:xfrm rot="10800000">
            <a:off x="3963750" y="2183900"/>
            <a:ext cx="6738600" cy="4338300"/>
          </a:xfrm>
          <a:prstGeom prst="corner">
            <a:avLst>
              <a:gd fmla="val 68690" name="adj1"/>
              <a:gd fmla="val 63058" name="adj2"/>
            </a:avLst>
          </a:prstGeom>
          <a:noFill/>
          <a:ln>
            <a:noFill/>
          </a:ln>
        </p:spPr>
      </p:pic>
      <p:sp>
        <p:nvSpPr>
          <p:cNvPr id="78" name="Google Shape;78;g9ba47b1bad_0_16"/>
          <p:cNvSpPr/>
          <p:nvPr/>
        </p:nvSpPr>
        <p:spPr>
          <a:xfrm>
            <a:off x="3994950" y="5273325"/>
            <a:ext cx="3888300" cy="1171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t>What you write is interpreted by others.</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par>
                                <p:cTn fill="hold" nodeType="with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g9ba47b1bad_1_60"/>
          <p:cNvSpPr txBox="1"/>
          <p:nvPr/>
        </p:nvSpPr>
        <p:spPr>
          <a:xfrm>
            <a:off x="4144775" y="1555875"/>
            <a:ext cx="7345800" cy="85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500">
              <a:solidFill>
                <a:srgbClr val="FFFFFF"/>
              </a:solidFill>
              <a:latin typeface="EB Garamond"/>
              <a:ea typeface="EB Garamond"/>
              <a:cs typeface="EB Garamond"/>
              <a:sym typeface="EB Garamond"/>
            </a:endParaRPr>
          </a:p>
        </p:txBody>
      </p:sp>
      <p:sp>
        <p:nvSpPr>
          <p:cNvPr id="85" name="Google Shape;85;g9ba47b1bad_1_60"/>
          <p:cNvSpPr txBox="1"/>
          <p:nvPr/>
        </p:nvSpPr>
        <p:spPr>
          <a:xfrm>
            <a:off x="3685650" y="127550"/>
            <a:ext cx="7345800" cy="857100"/>
          </a:xfrm>
          <a:prstGeom prst="rect">
            <a:avLst/>
          </a:prstGeom>
          <a:noFill/>
          <a:ln>
            <a:noFill/>
          </a:ln>
        </p:spPr>
        <p:txBody>
          <a:bodyPr anchorCtr="0" anchor="t" bIns="91425" lIns="91425" spcFirstLastPara="1" rIns="91425" wrap="square" tIns="91425">
            <a:noAutofit/>
          </a:bodyPr>
          <a:lstStyle/>
          <a:p>
            <a:pPr indent="0" lvl="0" marL="0" rtl="0" algn="ctr">
              <a:lnSpc>
                <a:spcPct val="176470"/>
              </a:lnSpc>
              <a:spcBef>
                <a:spcPts val="1500"/>
              </a:spcBef>
              <a:spcAft>
                <a:spcPts val="0"/>
              </a:spcAft>
              <a:buClr>
                <a:schemeClr val="dk1"/>
              </a:buClr>
              <a:buSzPts val="1100"/>
              <a:buFont typeface="Arial"/>
              <a:buNone/>
            </a:pPr>
            <a:r>
              <a:rPr lang="en-US" sz="4000">
                <a:solidFill>
                  <a:srgbClr val="E69138"/>
                </a:solidFill>
                <a:latin typeface="EB Garamond Regular"/>
                <a:ea typeface="EB Garamond Regular"/>
                <a:cs typeface="EB Garamond Regular"/>
                <a:sym typeface="EB Garamond Regular"/>
              </a:rPr>
              <a:t>The Comma (,)</a:t>
            </a:r>
            <a:endParaRPr sz="4000">
              <a:solidFill>
                <a:srgbClr val="E69138"/>
              </a:solidFill>
              <a:latin typeface="EB Garamond Regular"/>
              <a:ea typeface="EB Garamond Regular"/>
              <a:cs typeface="EB Garamond Regular"/>
              <a:sym typeface="EB Garamond Regular"/>
            </a:endParaRPr>
          </a:p>
          <a:p>
            <a:pPr indent="0" lvl="0" marL="0" rtl="0" algn="l">
              <a:spcBef>
                <a:spcPts val="800"/>
              </a:spcBef>
              <a:spcAft>
                <a:spcPts val="0"/>
              </a:spcAft>
              <a:buNone/>
            </a:pPr>
            <a:r>
              <a:t/>
            </a:r>
            <a:endParaRPr>
              <a:solidFill>
                <a:srgbClr val="E69138"/>
              </a:solidFill>
              <a:latin typeface="Calibri"/>
              <a:ea typeface="Calibri"/>
              <a:cs typeface="Calibri"/>
              <a:sym typeface="Calibri"/>
            </a:endParaRPr>
          </a:p>
        </p:txBody>
      </p:sp>
      <p:sp>
        <p:nvSpPr>
          <p:cNvPr id="86" name="Google Shape;86;g9ba47b1bad_1_60"/>
          <p:cNvSpPr txBox="1"/>
          <p:nvPr/>
        </p:nvSpPr>
        <p:spPr>
          <a:xfrm>
            <a:off x="3762175" y="226375"/>
            <a:ext cx="7345800" cy="3009600"/>
          </a:xfrm>
          <a:prstGeom prst="rect">
            <a:avLst/>
          </a:prstGeom>
          <a:noFill/>
          <a:ln>
            <a:noFill/>
          </a:ln>
        </p:spPr>
        <p:txBody>
          <a:bodyPr anchorCtr="0" anchor="t" bIns="91425" lIns="91425" spcFirstLastPara="1" rIns="91425" wrap="square" tIns="91425">
            <a:noAutofit/>
          </a:bodyPr>
          <a:lstStyle/>
          <a:p>
            <a:pPr indent="0" lvl="0" marL="0" rtl="0" algn="l">
              <a:lnSpc>
                <a:spcPct val="176470"/>
              </a:lnSpc>
              <a:spcBef>
                <a:spcPts val="1500"/>
              </a:spcBef>
              <a:spcAft>
                <a:spcPts val="0"/>
              </a:spcAft>
              <a:buClr>
                <a:schemeClr val="dk1"/>
              </a:buClr>
              <a:buSzPts val="1100"/>
              <a:buFont typeface="Arial"/>
              <a:buNone/>
            </a:pPr>
            <a:r>
              <a:t/>
            </a:r>
            <a:endParaRPr sz="3000">
              <a:solidFill>
                <a:srgbClr val="FFFFFF"/>
              </a:solidFill>
              <a:latin typeface="EB Garamond Regular"/>
              <a:ea typeface="EB Garamond Regular"/>
              <a:cs typeface="EB Garamond Regular"/>
              <a:sym typeface="EB Garamond Regular"/>
            </a:endParaRPr>
          </a:p>
          <a:p>
            <a:pPr indent="0" lvl="0" marL="0" rtl="0" algn="l">
              <a:lnSpc>
                <a:spcPct val="133333"/>
              </a:lnSpc>
              <a:spcBef>
                <a:spcPts val="800"/>
              </a:spcBef>
              <a:spcAft>
                <a:spcPts val="0"/>
              </a:spcAft>
              <a:buClr>
                <a:schemeClr val="dk1"/>
              </a:buClr>
              <a:buSzPts val="1100"/>
              <a:buFont typeface="Arial"/>
              <a:buNone/>
            </a:pPr>
            <a:r>
              <a:rPr lang="en-US" sz="2300">
                <a:solidFill>
                  <a:srgbClr val="FFFFFF"/>
                </a:solidFill>
                <a:latin typeface="EB Garamond Regular"/>
                <a:ea typeface="EB Garamond Regular"/>
                <a:cs typeface="EB Garamond Regular"/>
                <a:sym typeface="EB Garamond Regular"/>
              </a:rPr>
              <a:t>The comma is useful in a sentence when the writer wishes to:</a:t>
            </a:r>
            <a:endParaRPr sz="2300">
              <a:solidFill>
                <a:srgbClr val="FFFFFF"/>
              </a:solidFill>
              <a:latin typeface="EB Garamond Regular"/>
              <a:ea typeface="EB Garamond Regular"/>
              <a:cs typeface="EB Garamond Regular"/>
              <a:sym typeface="EB Garamond Regular"/>
            </a:endParaRPr>
          </a:p>
          <a:p>
            <a:pPr indent="-342900" lvl="0" marL="457200" rtl="0" algn="l">
              <a:lnSpc>
                <a:spcPct val="115000"/>
              </a:lnSpc>
              <a:spcBef>
                <a:spcPts val="1100"/>
              </a:spcBef>
              <a:spcAft>
                <a:spcPts val="0"/>
              </a:spcAft>
              <a:buClr>
                <a:srgbClr val="FFFFFF"/>
              </a:buClr>
              <a:buSzPts val="1800"/>
              <a:buFont typeface="EB Garamond"/>
              <a:buChar char="●"/>
            </a:pPr>
            <a:r>
              <a:rPr lang="en-US" sz="1800">
                <a:solidFill>
                  <a:srgbClr val="FFFFFF"/>
                </a:solidFill>
                <a:latin typeface="EB Garamond"/>
                <a:ea typeface="EB Garamond"/>
                <a:cs typeface="EB Garamond"/>
                <a:sym typeface="EB Garamond"/>
              </a:rPr>
              <a:t>Pause before proceeding</a:t>
            </a:r>
            <a:endParaRPr sz="1800">
              <a:solidFill>
                <a:srgbClr val="FFFFFF"/>
              </a:solidFill>
              <a:latin typeface="EB Garamond"/>
              <a:ea typeface="EB Garamond"/>
              <a:cs typeface="EB Garamond"/>
              <a:sym typeface="EB Garamond"/>
            </a:endParaRPr>
          </a:p>
          <a:p>
            <a:pPr indent="-342900" lvl="0" marL="457200" rtl="0" algn="l">
              <a:lnSpc>
                <a:spcPct val="115000"/>
              </a:lnSpc>
              <a:spcBef>
                <a:spcPts val="0"/>
              </a:spcBef>
              <a:spcAft>
                <a:spcPts val="0"/>
              </a:spcAft>
              <a:buClr>
                <a:srgbClr val="FFFFFF"/>
              </a:buClr>
              <a:buSzPts val="1800"/>
              <a:buFont typeface="EB Garamond"/>
              <a:buChar char="●"/>
            </a:pPr>
            <a:r>
              <a:rPr lang="en-US" sz="1800">
                <a:solidFill>
                  <a:srgbClr val="FFFFFF"/>
                </a:solidFill>
                <a:latin typeface="EB Garamond"/>
                <a:ea typeface="EB Garamond"/>
                <a:cs typeface="EB Garamond"/>
                <a:sym typeface="EB Garamond"/>
              </a:rPr>
              <a:t>Add a phrase that does not contain any new subject</a:t>
            </a:r>
            <a:endParaRPr sz="1800">
              <a:solidFill>
                <a:srgbClr val="FFFFFF"/>
              </a:solidFill>
              <a:latin typeface="EB Garamond"/>
              <a:ea typeface="EB Garamond"/>
              <a:cs typeface="EB Garamond"/>
              <a:sym typeface="EB Garamond"/>
            </a:endParaRPr>
          </a:p>
          <a:p>
            <a:pPr indent="-342900" lvl="0" marL="457200" rtl="0" algn="l">
              <a:lnSpc>
                <a:spcPct val="115000"/>
              </a:lnSpc>
              <a:spcBef>
                <a:spcPts val="0"/>
              </a:spcBef>
              <a:spcAft>
                <a:spcPts val="0"/>
              </a:spcAft>
              <a:buClr>
                <a:srgbClr val="FFFFFF"/>
              </a:buClr>
              <a:buSzPts val="1800"/>
              <a:buFont typeface="EB Garamond"/>
              <a:buChar char="●"/>
            </a:pPr>
            <a:r>
              <a:rPr lang="en-US" sz="1800">
                <a:solidFill>
                  <a:srgbClr val="FFFFFF"/>
                </a:solidFill>
                <a:latin typeface="EB Garamond"/>
                <a:ea typeface="EB Garamond"/>
                <a:cs typeface="EB Garamond"/>
                <a:sym typeface="EB Garamond"/>
              </a:rPr>
              <a:t>Separate items on a list</a:t>
            </a:r>
            <a:endParaRPr sz="1800">
              <a:solidFill>
                <a:srgbClr val="FFFFFF"/>
              </a:solidFill>
              <a:latin typeface="EB Garamond"/>
              <a:ea typeface="EB Garamond"/>
              <a:cs typeface="EB Garamond"/>
              <a:sym typeface="EB Garamond"/>
            </a:endParaRPr>
          </a:p>
          <a:p>
            <a:pPr indent="-342900" lvl="0" marL="457200" rtl="0" algn="l">
              <a:lnSpc>
                <a:spcPct val="115000"/>
              </a:lnSpc>
              <a:spcBef>
                <a:spcPts val="0"/>
              </a:spcBef>
              <a:spcAft>
                <a:spcPts val="0"/>
              </a:spcAft>
              <a:buClr>
                <a:srgbClr val="FFFFFF"/>
              </a:buClr>
              <a:buSzPts val="1800"/>
              <a:buFont typeface="EB Garamond"/>
              <a:buChar char="●"/>
            </a:pPr>
            <a:r>
              <a:rPr lang="en-US" sz="1800">
                <a:solidFill>
                  <a:srgbClr val="FFFFFF"/>
                </a:solidFill>
                <a:latin typeface="EB Garamond"/>
                <a:ea typeface="EB Garamond"/>
                <a:cs typeface="EB Garamond"/>
                <a:sym typeface="EB Garamond"/>
              </a:rPr>
              <a:t>Use more than one adjective (a describing word, like beautiful)</a:t>
            </a:r>
            <a:endParaRPr sz="1800">
              <a:solidFill>
                <a:srgbClr val="FFFFFF"/>
              </a:solidFill>
              <a:latin typeface="EB Garamond"/>
              <a:ea typeface="EB Garamond"/>
              <a:cs typeface="EB Garamond"/>
              <a:sym typeface="EB Garamond"/>
            </a:endParaRPr>
          </a:p>
          <a:p>
            <a:pPr indent="0" lvl="0" marL="0" rtl="0" algn="l">
              <a:spcBef>
                <a:spcPts val="1100"/>
              </a:spcBef>
              <a:spcAft>
                <a:spcPts val="0"/>
              </a:spcAft>
              <a:buNone/>
            </a:pPr>
            <a:r>
              <a:t/>
            </a:r>
            <a:endParaRPr>
              <a:latin typeface="Calibri"/>
              <a:ea typeface="Calibri"/>
              <a:cs typeface="Calibri"/>
              <a:sym typeface="Calibri"/>
            </a:endParaRPr>
          </a:p>
        </p:txBody>
      </p:sp>
      <p:pic>
        <p:nvPicPr>
          <p:cNvPr id="87" name="Google Shape;87;g9ba47b1bad_1_60"/>
          <p:cNvPicPr preferRelativeResize="0"/>
          <p:nvPr/>
        </p:nvPicPr>
        <p:blipFill>
          <a:blip r:embed="rId4">
            <a:alphaModFix/>
          </a:blip>
          <a:stretch>
            <a:fillRect/>
          </a:stretch>
        </p:blipFill>
        <p:spPr>
          <a:xfrm>
            <a:off x="3994825" y="3475600"/>
            <a:ext cx="6255175" cy="2876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par>
                                <p:cTn fill="hold" nodeType="with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2" name="Shape 92"/>
        <p:cNvGrpSpPr/>
        <p:nvPr/>
      </p:nvGrpSpPr>
      <p:grpSpPr>
        <a:xfrm>
          <a:off x="0" y="0"/>
          <a:ext cx="0" cy="0"/>
          <a:chOff x="0" y="0"/>
          <a:chExt cx="0" cy="0"/>
        </a:xfrm>
      </p:grpSpPr>
      <p:sp>
        <p:nvSpPr>
          <p:cNvPr id="93" name="Google Shape;93;g9ba47b1bad_1_12"/>
          <p:cNvSpPr txBox="1"/>
          <p:nvPr/>
        </p:nvSpPr>
        <p:spPr>
          <a:xfrm>
            <a:off x="3711175" y="267825"/>
            <a:ext cx="7345800" cy="8571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1500"/>
              </a:spcBef>
              <a:spcAft>
                <a:spcPts val="0"/>
              </a:spcAft>
              <a:buClr>
                <a:schemeClr val="dk1"/>
              </a:buClr>
              <a:buSzPts val="1100"/>
              <a:buFont typeface="Arial"/>
              <a:buNone/>
            </a:pPr>
            <a:r>
              <a:rPr lang="en-US" sz="4000">
                <a:solidFill>
                  <a:srgbClr val="E69138"/>
                </a:solidFill>
                <a:latin typeface="EB Garamond Regular"/>
                <a:ea typeface="EB Garamond Regular"/>
                <a:cs typeface="EB Garamond Regular"/>
                <a:sym typeface="EB Garamond Regular"/>
              </a:rPr>
              <a:t>The Oxford Comma</a:t>
            </a:r>
            <a:endParaRPr sz="4000">
              <a:solidFill>
                <a:srgbClr val="E69138"/>
              </a:solidFill>
              <a:latin typeface="EB Garamond Regular"/>
              <a:ea typeface="EB Garamond Regular"/>
              <a:cs typeface="EB Garamond Regular"/>
              <a:sym typeface="EB Garamond Regular"/>
            </a:endParaRPr>
          </a:p>
          <a:p>
            <a:pPr indent="0" lvl="0" marL="0" rtl="0" algn="l">
              <a:spcBef>
                <a:spcPts val="800"/>
              </a:spcBef>
              <a:spcAft>
                <a:spcPts val="0"/>
              </a:spcAft>
              <a:buNone/>
            </a:pPr>
            <a:r>
              <a:t/>
            </a:r>
            <a:endParaRPr sz="4000">
              <a:solidFill>
                <a:srgbClr val="E69138"/>
              </a:solidFill>
              <a:latin typeface="EB Garamond Regular"/>
              <a:ea typeface="EB Garamond Regular"/>
              <a:cs typeface="EB Garamond Regular"/>
              <a:sym typeface="EB Garamond Regular"/>
            </a:endParaRPr>
          </a:p>
        </p:txBody>
      </p:sp>
      <p:sp>
        <p:nvSpPr>
          <p:cNvPr id="94" name="Google Shape;94;g9ba47b1bad_1_12"/>
          <p:cNvSpPr txBox="1"/>
          <p:nvPr/>
        </p:nvSpPr>
        <p:spPr>
          <a:xfrm>
            <a:off x="3940750" y="1428325"/>
            <a:ext cx="7345800" cy="85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500">
                <a:solidFill>
                  <a:srgbClr val="FFFFFF"/>
                </a:solidFill>
                <a:latin typeface="EB Garamond"/>
                <a:ea typeface="EB Garamond"/>
                <a:cs typeface="EB Garamond"/>
                <a:sym typeface="EB Garamond"/>
              </a:rPr>
              <a:t>In American English, write a comma before "and" and "or" when enumerating three of more items. In Spanish, don't. The Oxford (or "serial") comma doesn't exist in Spanish.</a:t>
            </a:r>
            <a:endParaRPr sz="2500">
              <a:solidFill>
                <a:srgbClr val="FFFFFF"/>
              </a:solidFill>
              <a:latin typeface="EB Garamond"/>
              <a:ea typeface="EB Garamond"/>
              <a:cs typeface="EB Garamond"/>
              <a:sym typeface="EB Garamond"/>
            </a:endParaRPr>
          </a:p>
        </p:txBody>
      </p:sp>
      <p:graphicFrame>
        <p:nvGraphicFramePr>
          <p:cNvPr id="95" name="Google Shape;95;g9ba47b1bad_1_12"/>
          <p:cNvGraphicFramePr/>
          <p:nvPr/>
        </p:nvGraphicFramePr>
        <p:xfrm>
          <a:off x="4153300" y="2996525"/>
          <a:ext cx="3000000" cy="3000000"/>
        </p:xfrm>
        <a:graphic>
          <a:graphicData uri="http://schemas.openxmlformats.org/drawingml/2006/table">
            <a:tbl>
              <a:tblPr>
                <a:noFill/>
                <a:tableStyleId>{26259EB1-16D2-4D9B-880D-C7F55A6ED420}</a:tableStyleId>
              </a:tblPr>
              <a:tblGrid>
                <a:gridCol w="3247975"/>
                <a:gridCol w="3672725"/>
              </a:tblGrid>
              <a:tr h="571425">
                <a:tc>
                  <a:txBody>
                    <a:bodyPr/>
                    <a:lstStyle/>
                    <a:p>
                      <a:pPr indent="0" lvl="0" marL="0" rtl="0" algn="ctr">
                        <a:spcBef>
                          <a:spcPts val="0"/>
                        </a:spcBef>
                        <a:spcAft>
                          <a:spcPts val="0"/>
                        </a:spcAft>
                        <a:buNone/>
                      </a:pPr>
                      <a:r>
                        <a:rPr lang="en-US" sz="2200">
                          <a:solidFill>
                            <a:srgbClr val="ECEFF1"/>
                          </a:solidFill>
                          <a:latin typeface="EB Garamond Regular"/>
                          <a:ea typeface="EB Garamond Regular"/>
                          <a:cs typeface="EB Garamond Regular"/>
                          <a:sym typeface="EB Garamond Regular"/>
                        </a:rPr>
                        <a:t>English</a:t>
                      </a:r>
                      <a:endParaRPr sz="2200">
                        <a:solidFill>
                          <a:srgbClr val="ECEFF1"/>
                        </a:solidFill>
                        <a:latin typeface="EB Garamond Regular"/>
                        <a:ea typeface="EB Garamond Regular"/>
                        <a:cs typeface="EB Garamond Regular"/>
                        <a:sym typeface="EB Garamond Regular"/>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lang="en-US" sz="2200">
                          <a:solidFill>
                            <a:srgbClr val="ECEFF1"/>
                          </a:solidFill>
                          <a:latin typeface="EB Garamond Regular"/>
                          <a:ea typeface="EB Garamond Regular"/>
                          <a:cs typeface="EB Garamond Regular"/>
                          <a:sym typeface="EB Garamond Regular"/>
                        </a:rPr>
                        <a:t>Spanish</a:t>
                      </a:r>
                      <a:endParaRPr sz="2200">
                        <a:solidFill>
                          <a:srgbClr val="ECEFF1"/>
                        </a:solidFill>
                        <a:latin typeface="EB Garamond Regular"/>
                        <a:ea typeface="EB Garamond Regular"/>
                        <a:cs typeface="EB Garamond Regular"/>
                        <a:sym typeface="EB Garamond Regular"/>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896625">
                <a:tc>
                  <a:txBody>
                    <a:bodyPr/>
                    <a:lstStyle/>
                    <a:p>
                      <a:pPr indent="0" lvl="0" marL="0" rtl="0" algn="l">
                        <a:spcBef>
                          <a:spcPts val="0"/>
                        </a:spcBef>
                        <a:spcAft>
                          <a:spcPts val="0"/>
                        </a:spcAft>
                        <a:buNone/>
                      </a:pPr>
                      <a:r>
                        <a:rPr lang="en-US" sz="2100">
                          <a:solidFill>
                            <a:srgbClr val="FFFFFF"/>
                          </a:solidFill>
                          <a:latin typeface="EB Garamond"/>
                          <a:ea typeface="EB Garamond"/>
                          <a:cs typeface="EB Garamond"/>
                          <a:sym typeface="EB Garamond"/>
                        </a:rPr>
                        <a:t>This explanation is short, concise, and clear.</a:t>
                      </a:r>
                      <a:endParaRPr sz="2300">
                        <a:solidFill>
                          <a:srgbClr val="FFFFFF"/>
                        </a:solidFill>
                        <a:latin typeface="EB Garamond"/>
                        <a:ea typeface="EB Garamond"/>
                        <a:cs typeface="EB Garamond"/>
                        <a:sym typeface="EB Garamond"/>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US" sz="2100">
                          <a:solidFill>
                            <a:srgbClr val="FFFFFF"/>
                          </a:solidFill>
                          <a:latin typeface="EB Garamond"/>
                          <a:ea typeface="EB Garamond"/>
                          <a:cs typeface="EB Garamond"/>
                          <a:sym typeface="EB Garamond"/>
                        </a:rPr>
                        <a:t>Esta explicación es corta, concisa y clara.</a:t>
                      </a:r>
                      <a:endParaRPr sz="2300">
                        <a:solidFill>
                          <a:srgbClr val="FFFFFF"/>
                        </a:solidFill>
                        <a:latin typeface="EB Garamond"/>
                        <a:ea typeface="EB Garamond"/>
                        <a:cs typeface="EB Garamond"/>
                        <a:sym typeface="EB Garamond"/>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1233450">
                <a:tc>
                  <a:txBody>
                    <a:bodyPr/>
                    <a:lstStyle/>
                    <a:p>
                      <a:pPr indent="0" lvl="0" marL="0" rtl="0" algn="l">
                        <a:spcBef>
                          <a:spcPts val="0"/>
                        </a:spcBef>
                        <a:spcAft>
                          <a:spcPts val="0"/>
                        </a:spcAft>
                        <a:buNone/>
                      </a:pPr>
                      <a:r>
                        <a:rPr lang="en-US" sz="2100">
                          <a:solidFill>
                            <a:srgbClr val="FFFFFF"/>
                          </a:solidFill>
                          <a:latin typeface="EB Garamond"/>
                          <a:ea typeface="EB Garamond"/>
                          <a:cs typeface="EB Garamond"/>
                          <a:sym typeface="EB Garamond"/>
                        </a:rPr>
                        <a:t>You can st</a:t>
                      </a:r>
                      <a:r>
                        <a:rPr lang="en-US" sz="2100">
                          <a:solidFill>
                            <a:srgbClr val="FFFFFF"/>
                          </a:solidFill>
                          <a:latin typeface="EB Garamond"/>
                          <a:ea typeface="EB Garamond"/>
                          <a:cs typeface="EB Garamond"/>
                          <a:sym typeface="EB Garamond"/>
                        </a:rPr>
                        <a:t>udy Spanish </a:t>
                      </a:r>
                      <a:r>
                        <a:rPr lang="en-US" sz="2100">
                          <a:solidFill>
                            <a:srgbClr val="FFFFFF"/>
                          </a:solidFill>
                          <a:latin typeface="EB Garamond"/>
                          <a:ea typeface="EB Garamond"/>
                          <a:cs typeface="EB Garamond"/>
                          <a:sym typeface="EB Garamond"/>
                        </a:rPr>
                        <a:t>with a friend, classmate, or family member.</a:t>
                      </a:r>
                      <a:endParaRPr sz="2300">
                        <a:solidFill>
                          <a:srgbClr val="FFFFFF"/>
                        </a:solidFill>
                        <a:latin typeface="EB Garamond"/>
                        <a:ea typeface="EB Garamond"/>
                        <a:cs typeface="EB Garamond"/>
                        <a:sym typeface="EB Garamond"/>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US" sz="2100">
                          <a:solidFill>
                            <a:srgbClr val="FFFFFF"/>
                          </a:solidFill>
                          <a:latin typeface="EB Garamond"/>
                          <a:ea typeface="EB Garamond"/>
                          <a:cs typeface="EB Garamond"/>
                          <a:sym typeface="EB Garamond"/>
                        </a:rPr>
                        <a:t>Puedes estudiar inglés con amigos, compañeros de clases o familiares.</a:t>
                      </a:r>
                      <a:endParaRPr sz="2300">
                        <a:solidFill>
                          <a:srgbClr val="FFFFFF"/>
                        </a:solidFill>
                        <a:latin typeface="EB Garamond"/>
                        <a:ea typeface="EB Garamond"/>
                        <a:cs typeface="EB Garamond"/>
                        <a:sym typeface="EB Garamond"/>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bl>
          </a:graphicData>
        </a:graphic>
      </p:graphicFrame>
      <p:pic>
        <p:nvPicPr>
          <p:cNvPr id="96" name="Google Shape;96;g9ba47b1bad_1_12"/>
          <p:cNvPicPr preferRelativeResize="0"/>
          <p:nvPr/>
        </p:nvPicPr>
        <p:blipFill rotWithShape="1">
          <a:blip r:embed="rId4">
            <a:alphaModFix/>
          </a:blip>
          <a:srcRect b="0" l="16279" r="16920" t="0"/>
          <a:stretch/>
        </p:blipFill>
        <p:spPr>
          <a:xfrm>
            <a:off x="1286650" y="1254575"/>
            <a:ext cx="2654100" cy="32100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1" name="Shape 101"/>
        <p:cNvGrpSpPr/>
        <p:nvPr/>
      </p:nvGrpSpPr>
      <p:grpSpPr>
        <a:xfrm>
          <a:off x="0" y="0"/>
          <a:ext cx="0" cy="0"/>
          <a:chOff x="0" y="0"/>
          <a:chExt cx="0" cy="0"/>
        </a:xfrm>
      </p:grpSpPr>
      <p:sp>
        <p:nvSpPr>
          <p:cNvPr id="102" name="Google Shape;102;g9ba47b1bad_1_75"/>
          <p:cNvSpPr txBox="1"/>
          <p:nvPr/>
        </p:nvSpPr>
        <p:spPr>
          <a:xfrm>
            <a:off x="3800450" y="255050"/>
            <a:ext cx="7345800" cy="943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1500"/>
              </a:spcBef>
              <a:spcAft>
                <a:spcPts val="0"/>
              </a:spcAft>
              <a:buClr>
                <a:schemeClr val="dk1"/>
              </a:buClr>
              <a:buSzPts val="1100"/>
              <a:buFont typeface="Arial"/>
              <a:buNone/>
            </a:pPr>
            <a:r>
              <a:rPr lang="en-US" sz="4000">
                <a:solidFill>
                  <a:srgbClr val="E69138"/>
                </a:solidFill>
                <a:latin typeface="EB Garamond"/>
                <a:ea typeface="EB Garamond"/>
                <a:cs typeface="EB Garamond"/>
                <a:sym typeface="EB Garamond"/>
              </a:rPr>
              <a:t>Period or Full Stop (.)</a:t>
            </a:r>
            <a:br>
              <a:rPr lang="en-US" sz="4000">
                <a:solidFill>
                  <a:srgbClr val="E69138"/>
                </a:solidFill>
                <a:latin typeface="EB Garamond"/>
                <a:ea typeface="EB Garamond"/>
                <a:cs typeface="EB Garamond"/>
                <a:sym typeface="EB Garamond"/>
              </a:rPr>
            </a:br>
            <a:endParaRPr sz="4000">
              <a:solidFill>
                <a:srgbClr val="E69138"/>
              </a:solidFill>
              <a:latin typeface="EB Garamond"/>
              <a:ea typeface="EB Garamond"/>
              <a:cs typeface="EB Garamond"/>
              <a:sym typeface="EB Garamond"/>
            </a:endParaRPr>
          </a:p>
          <a:p>
            <a:pPr indent="0" lvl="0" marL="0" rtl="0" algn="l">
              <a:spcBef>
                <a:spcPts val="800"/>
              </a:spcBef>
              <a:spcAft>
                <a:spcPts val="0"/>
              </a:spcAft>
              <a:buNone/>
            </a:pPr>
            <a:r>
              <a:t/>
            </a:r>
            <a:endParaRPr>
              <a:solidFill>
                <a:srgbClr val="E69138"/>
              </a:solidFill>
              <a:latin typeface="Calibri"/>
              <a:ea typeface="Calibri"/>
              <a:cs typeface="Calibri"/>
              <a:sym typeface="Calibri"/>
            </a:endParaRPr>
          </a:p>
        </p:txBody>
      </p:sp>
      <p:sp>
        <p:nvSpPr>
          <p:cNvPr id="103" name="Google Shape;103;g9ba47b1bad_1_75"/>
          <p:cNvSpPr txBox="1"/>
          <p:nvPr/>
        </p:nvSpPr>
        <p:spPr>
          <a:xfrm>
            <a:off x="3621900" y="1300800"/>
            <a:ext cx="7345800" cy="85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400">
                <a:solidFill>
                  <a:srgbClr val="FFFFFF"/>
                </a:solidFill>
                <a:latin typeface="EB Garamond"/>
                <a:ea typeface="EB Garamond"/>
                <a:cs typeface="EB Garamond"/>
                <a:sym typeface="EB Garamond"/>
              </a:rPr>
              <a:t>A full stop should always be used to end a sentence.  The full stop indicates that a point has been made and that you are about to move on to further explanations or a related point.</a:t>
            </a:r>
            <a:endParaRPr sz="2400">
              <a:solidFill>
                <a:srgbClr val="FFFFFF"/>
              </a:solidFill>
              <a:latin typeface="EB Garamond"/>
              <a:ea typeface="EB Garamond"/>
              <a:cs typeface="EB Garamond"/>
              <a:sym typeface="EB Garamond"/>
            </a:endParaRPr>
          </a:p>
          <a:p>
            <a:pPr indent="0" lvl="0" marL="190500" marR="190500" rtl="0" algn="l">
              <a:lnSpc>
                <a:spcPct val="115000"/>
              </a:lnSpc>
              <a:spcBef>
                <a:spcPts val="1100"/>
              </a:spcBef>
              <a:spcAft>
                <a:spcPts val="0"/>
              </a:spcAft>
              <a:buClr>
                <a:schemeClr val="dk1"/>
              </a:buClr>
              <a:buSzPts val="1100"/>
              <a:buFont typeface="Arial"/>
              <a:buNone/>
            </a:pPr>
            <a:r>
              <a:t/>
            </a:r>
            <a:endParaRPr i="1" sz="2400">
              <a:solidFill>
                <a:srgbClr val="FFFFFF"/>
              </a:solidFill>
              <a:latin typeface="EB Garamond"/>
              <a:ea typeface="EB Garamond"/>
              <a:cs typeface="EB Garamond"/>
              <a:sym typeface="EB Garamond"/>
            </a:endParaRPr>
          </a:p>
          <a:p>
            <a:pPr indent="0" lvl="0" marL="0" rtl="0" algn="l">
              <a:spcBef>
                <a:spcPts val="1500"/>
              </a:spcBef>
              <a:spcAft>
                <a:spcPts val="0"/>
              </a:spcAft>
              <a:buNone/>
            </a:pPr>
            <a:r>
              <a:t/>
            </a:r>
            <a:endParaRPr sz="1200">
              <a:solidFill>
                <a:srgbClr val="2A2A2A"/>
              </a:solidFill>
              <a:highlight>
                <a:srgbClr val="F5F5F5"/>
              </a:highlight>
            </a:endParaRPr>
          </a:p>
        </p:txBody>
      </p:sp>
      <p:sp>
        <p:nvSpPr>
          <p:cNvPr id="104" name="Google Shape;104;g9ba47b1bad_1_75"/>
          <p:cNvSpPr txBox="1"/>
          <p:nvPr/>
        </p:nvSpPr>
        <p:spPr>
          <a:xfrm>
            <a:off x="3621900" y="2869450"/>
            <a:ext cx="7345800" cy="85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2400">
                <a:solidFill>
                  <a:srgbClr val="FFFFFF"/>
                </a:solidFill>
                <a:latin typeface="EB Garamond"/>
                <a:ea typeface="EB Garamond"/>
                <a:cs typeface="EB Garamond"/>
                <a:sym typeface="EB Garamond"/>
              </a:rPr>
              <a:t>Less frequently, a series of three full stops (an ellipsis) can be used to indicate where a section of a quotation has been omitted when it is not relevant to the text, for example:</a:t>
            </a:r>
            <a:endParaRPr sz="2400">
              <a:solidFill>
                <a:srgbClr val="FFFFFF"/>
              </a:solidFill>
              <a:latin typeface="EB Garamond"/>
              <a:ea typeface="EB Garamond"/>
              <a:cs typeface="EB Garamond"/>
              <a:sym typeface="EB Garamond"/>
            </a:endParaRPr>
          </a:p>
          <a:p>
            <a:pPr indent="0" lvl="0" marL="190500" marR="190500" rtl="0" algn="l">
              <a:lnSpc>
                <a:spcPct val="115000"/>
              </a:lnSpc>
              <a:spcBef>
                <a:spcPts val="1100"/>
              </a:spcBef>
              <a:spcAft>
                <a:spcPts val="1500"/>
              </a:spcAft>
              <a:buClr>
                <a:schemeClr val="dk1"/>
              </a:buClr>
              <a:buSzPts val="1100"/>
              <a:buFont typeface="Arial"/>
              <a:buNone/>
            </a:pPr>
            <a:r>
              <a:rPr i="1" lang="en-US" sz="2400">
                <a:solidFill>
                  <a:srgbClr val="FFFFFF"/>
                </a:solidFill>
                <a:latin typeface="EB Garamond"/>
                <a:ea typeface="EB Garamond"/>
                <a:cs typeface="EB Garamond"/>
                <a:sym typeface="EB Garamond"/>
              </a:rPr>
              <a:t>“The boy was happy… at the start of his summer holiday.”</a:t>
            </a:r>
            <a:endParaRPr>
              <a:latin typeface="Calibri"/>
              <a:ea typeface="Calibri"/>
              <a:cs typeface="Calibri"/>
              <a:sym typeface="Calibri"/>
            </a:endParaRPr>
          </a:p>
        </p:txBody>
      </p:sp>
      <p:pic>
        <p:nvPicPr>
          <p:cNvPr id="105" name="Google Shape;105;g9ba47b1bad_1_75"/>
          <p:cNvPicPr preferRelativeResize="0"/>
          <p:nvPr/>
        </p:nvPicPr>
        <p:blipFill>
          <a:blip r:embed="rId4">
            <a:alphaModFix/>
          </a:blip>
          <a:stretch>
            <a:fillRect/>
          </a:stretch>
        </p:blipFill>
        <p:spPr>
          <a:xfrm>
            <a:off x="3393625" y="649900"/>
            <a:ext cx="7802350" cy="4388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05"/>
                                        </p:tgtEl>
                                      </p:cBhvr>
                                    </p:animEffect>
                                    <p:set>
                                      <p:cBhvr>
                                        <p:cTn dur="1" fill="hold">
                                          <p:stCondLst>
                                            <p:cond delay="1000"/>
                                          </p:stCondLst>
                                        </p:cTn>
                                        <p:tgtEl>
                                          <p:spTgt spid="10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0" name="Shape 110"/>
        <p:cNvGrpSpPr/>
        <p:nvPr/>
      </p:nvGrpSpPr>
      <p:grpSpPr>
        <a:xfrm>
          <a:off x="0" y="0"/>
          <a:ext cx="0" cy="0"/>
          <a:chOff x="0" y="0"/>
          <a:chExt cx="0" cy="0"/>
        </a:xfrm>
      </p:grpSpPr>
      <p:sp>
        <p:nvSpPr>
          <p:cNvPr id="111" name="Google Shape;111;g9ba47b1bad_4_0"/>
          <p:cNvSpPr txBox="1"/>
          <p:nvPr/>
        </p:nvSpPr>
        <p:spPr>
          <a:xfrm>
            <a:off x="3787675" y="255050"/>
            <a:ext cx="7345800" cy="857100"/>
          </a:xfrm>
          <a:prstGeom prst="rect">
            <a:avLst/>
          </a:prstGeom>
          <a:noFill/>
          <a:ln>
            <a:noFill/>
          </a:ln>
        </p:spPr>
        <p:txBody>
          <a:bodyPr anchorCtr="0" anchor="t" bIns="91425" lIns="91425" spcFirstLastPara="1" rIns="91425" wrap="square" tIns="91425">
            <a:noAutofit/>
          </a:bodyPr>
          <a:lstStyle/>
          <a:p>
            <a:pPr indent="0" lvl="0" marL="0" rtl="0" algn="ctr">
              <a:lnSpc>
                <a:spcPct val="176470"/>
              </a:lnSpc>
              <a:spcBef>
                <a:spcPts val="1500"/>
              </a:spcBef>
              <a:spcAft>
                <a:spcPts val="0"/>
              </a:spcAft>
              <a:buClr>
                <a:schemeClr val="dk1"/>
              </a:buClr>
              <a:buSzPts val="1100"/>
              <a:buFont typeface="Arial"/>
              <a:buNone/>
            </a:pPr>
            <a:r>
              <a:rPr lang="en-US" sz="4000">
                <a:solidFill>
                  <a:srgbClr val="E69138"/>
                </a:solidFill>
                <a:latin typeface="EB Garamond Regular"/>
                <a:ea typeface="EB Garamond Regular"/>
                <a:cs typeface="EB Garamond Regular"/>
                <a:sym typeface="EB Garamond Regular"/>
              </a:rPr>
              <a:t>Exclamation Mark (!)</a:t>
            </a:r>
            <a:endParaRPr sz="4000">
              <a:solidFill>
                <a:srgbClr val="E69138"/>
              </a:solidFill>
              <a:latin typeface="EB Garamond Regular"/>
              <a:ea typeface="EB Garamond Regular"/>
              <a:cs typeface="EB Garamond Regular"/>
              <a:sym typeface="EB Garamond Regular"/>
            </a:endParaRPr>
          </a:p>
          <a:p>
            <a:pPr indent="0" lvl="0" marL="0" rtl="0" algn="l">
              <a:lnSpc>
                <a:spcPct val="115000"/>
              </a:lnSpc>
              <a:spcBef>
                <a:spcPts val="800"/>
              </a:spcBef>
              <a:spcAft>
                <a:spcPts val="0"/>
              </a:spcAft>
              <a:buClr>
                <a:schemeClr val="dk1"/>
              </a:buClr>
              <a:buSzPts val="1100"/>
              <a:buFont typeface="Arial"/>
              <a:buNone/>
            </a:pPr>
            <a:r>
              <a:t/>
            </a:r>
            <a:endParaRPr sz="1100">
              <a:solidFill>
                <a:srgbClr val="E69138"/>
              </a:solidFill>
            </a:endParaRPr>
          </a:p>
          <a:p>
            <a:pPr indent="0" lvl="0" marL="0" rtl="0" algn="l">
              <a:spcBef>
                <a:spcPts val="0"/>
              </a:spcBef>
              <a:spcAft>
                <a:spcPts val="0"/>
              </a:spcAft>
              <a:buNone/>
            </a:pPr>
            <a:r>
              <a:t/>
            </a:r>
            <a:endParaRPr>
              <a:solidFill>
                <a:srgbClr val="E69138"/>
              </a:solidFill>
              <a:latin typeface="Calibri"/>
              <a:ea typeface="Calibri"/>
              <a:cs typeface="Calibri"/>
              <a:sym typeface="Calibri"/>
            </a:endParaRPr>
          </a:p>
        </p:txBody>
      </p:sp>
      <p:sp>
        <p:nvSpPr>
          <p:cNvPr id="112" name="Google Shape;112;g9ba47b1bad_4_0"/>
          <p:cNvSpPr txBox="1"/>
          <p:nvPr/>
        </p:nvSpPr>
        <p:spPr>
          <a:xfrm>
            <a:off x="3927950" y="1351825"/>
            <a:ext cx="7345800" cy="85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500">
                <a:solidFill>
                  <a:srgbClr val="FFFFFF"/>
                </a:solidFill>
                <a:latin typeface="EB Garamond"/>
                <a:ea typeface="EB Garamond"/>
                <a:cs typeface="EB Garamond"/>
                <a:sym typeface="EB Garamond"/>
              </a:rPr>
              <a:t>An exclamation mark indicates strong feeling within a sentence, such as fear, anger, surprise, or love. It is also used to accentuate feeling within the written spoken word.</a:t>
            </a:r>
            <a:endParaRPr sz="2500">
              <a:solidFill>
                <a:srgbClr val="FFFFFF"/>
              </a:solidFill>
              <a:latin typeface="EB Garamond"/>
              <a:ea typeface="EB Garamond"/>
              <a:cs typeface="EB Garamond"/>
              <a:sym typeface="EB Garamond"/>
            </a:endParaRPr>
          </a:p>
        </p:txBody>
      </p:sp>
      <p:sp>
        <p:nvSpPr>
          <p:cNvPr id="113" name="Google Shape;113;g9ba47b1bad_4_0"/>
          <p:cNvSpPr txBox="1"/>
          <p:nvPr/>
        </p:nvSpPr>
        <p:spPr>
          <a:xfrm>
            <a:off x="3927950" y="2703675"/>
            <a:ext cx="7345800" cy="85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500">
                <a:solidFill>
                  <a:srgbClr val="FFFFFF"/>
                </a:solidFill>
                <a:latin typeface="EB Garamond"/>
                <a:ea typeface="EB Garamond"/>
                <a:cs typeface="EB Garamond"/>
                <a:sym typeface="EB Garamond"/>
              </a:rPr>
              <a:t>In this way, it can also be used to indicate a sharp instruction, or to indicate humor.</a:t>
            </a:r>
            <a:endParaRPr sz="2500">
              <a:solidFill>
                <a:srgbClr val="FFFFFF"/>
              </a:solidFill>
              <a:latin typeface="EB Garamond"/>
              <a:ea typeface="EB Garamond"/>
              <a:cs typeface="EB Garamond"/>
              <a:sym typeface="EB Garamond"/>
            </a:endParaRPr>
          </a:p>
        </p:txBody>
      </p:sp>
      <p:pic>
        <p:nvPicPr>
          <p:cNvPr id="114" name="Google Shape;114;g9ba47b1bad_4_0"/>
          <p:cNvPicPr preferRelativeResize="0"/>
          <p:nvPr/>
        </p:nvPicPr>
        <p:blipFill>
          <a:blip r:embed="rId4">
            <a:alphaModFix/>
          </a:blip>
          <a:stretch>
            <a:fillRect/>
          </a:stretch>
        </p:blipFill>
        <p:spPr>
          <a:xfrm rot="199979">
            <a:off x="9955950" y="3435150"/>
            <a:ext cx="581350" cy="3408825"/>
          </a:xfrm>
          <a:prstGeom prst="rect">
            <a:avLst/>
          </a:prstGeom>
          <a:noFill/>
          <a:ln>
            <a:noFill/>
          </a:ln>
        </p:spPr>
      </p:pic>
      <p:pic>
        <p:nvPicPr>
          <p:cNvPr id="115" name="Google Shape;115;g9ba47b1bad_4_0"/>
          <p:cNvPicPr preferRelativeResize="0"/>
          <p:nvPr/>
        </p:nvPicPr>
        <p:blipFill rotWithShape="1">
          <a:blip r:embed="rId5">
            <a:alphaModFix/>
          </a:blip>
          <a:srcRect b="8701" l="8988" r="7705" t="8817"/>
          <a:stretch/>
        </p:blipFill>
        <p:spPr>
          <a:xfrm>
            <a:off x="6633875" y="3645413"/>
            <a:ext cx="3018000" cy="2988300"/>
          </a:xfrm>
          <a:prstGeom prst="ellipse">
            <a:avLst/>
          </a:prstGeom>
          <a:noFill/>
          <a:ln>
            <a:noFill/>
          </a:ln>
        </p:spPr>
      </p:pic>
      <p:pic>
        <p:nvPicPr>
          <p:cNvPr id="116" name="Google Shape;116;g9ba47b1bad_4_0"/>
          <p:cNvPicPr preferRelativeResize="0"/>
          <p:nvPr/>
        </p:nvPicPr>
        <p:blipFill rotWithShape="1">
          <a:blip r:embed="rId6">
            <a:alphaModFix/>
          </a:blip>
          <a:srcRect b="0" l="17420" r="18604" t="0"/>
          <a:stretch/>
        </p:blipFill>
        <p:spPr>
          <a:xfrm>
            <a:off x="2480225" y="3737525"/>
            <a:ext cx="4049100" cy="28962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par>
                                <p:cTn fill="hold" nodeType="with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1" name="Shape 121"/>
        <p:cNvGrpSpPr/>
        <p:nvPr/>
      </p:nvGrpSpPr>
      <p:grpSpPr>
        <a:xfrm>
          <a:off x="0" y="0"/>
          <a:ext cx="0" cy="0"/>
          <a:chOff x="0" y="0"/>
          <a:chExt cx="0" cy="0"/>
        </a:xfrm>
      </p:grpSpPr>
      <p:sp>
        <p:nvSpPr>
          <p:cNvPr id="122" name="Google Shape;122;g9ba47b1bad_4_10"/>
          <p:cNvSpPr txBox="1"/>
          <p:nvPr/>
        </p:nvSpPr>
        <p:spPr>
          <a:xfrm>
            <a:off x="3392325" y="255075"/>
            <a:ext cx="7345800" cy="857100"/>
          </a:xfrm>
          <a:prstGeom prst="rect">
            <a:avLst/>
          </a:prstGeom>
          <a:noFill/>
          <a:ln>
            <a:noFill/>
          </a:ln>
        </p:spPr>
        <p:txBody>
          <a:bodyPr anchorCtr="0" anchor="t" bIns="91425" lIns="91425" spcFirstLastPara="1" rIns="91425" wrap="square" tIns="91425">
            <a:noAutofit/>
          </a:bodyPr>
          <a:lstStyle/>
          <a:p>
            <a:pPr indent="0" lvl="0" marL="0" rtl="0" algn="ctr">
              <a:lnSpc>
                <a:spcPct val="176470"/>
              </a:lnSpc>
              <a:spcBef>
                <a:spcPts val="1500"/>
              </a:spcBef>
              <a:spcAft>
                <a:spcPts val="800"/>
              </a:spcAft>
              <a:buClr>
                <a:schemeClr val="dk1"/>
              </a:buClr>
              <a:buSzPts val="1100"/>
              <a:buFont typeface="Arial"/>
              <a:buNone/>
            </a:pPr>
            <a:r>
              <a:rPr lang="en-US" sz="4000">
                <a:solidFill>
                  <a:srgbClr val="E69138"/>
                </a:solidFill>
                <a:latin typeface="EB Garamond Regular"/>
                <a:ea typeface="EB Garamond Regular"/>
                <a:cs typeface="EB Garamond Regular"/>
                <a:sym typeface="EB Garamond Regular"/>
              </a:rPr>
              <a:t>Exclamation Mark (!)</a:t>
            </a:r>
            <a:endParaRPr>
              <a:solidFill>
                <a:srgbClr val="E69138"/>
              </a:solidFill>
              <a:latin typeface="Calibri"/>
              <a:ea typeface="Calibri"/>
              <a:cs typeface="Calibri"/>
              <a:sym typeface="Calibri"/>
            </a:endParaRPr>
          </a:p>
        </p:txBody>
      </p:sp>
      <p:sp>
        <p:nvSpPr>
          <p:cNvPr id="123" name="Google Shape;123;g9ba47b1bad_4_10"/>
          <p:cNvSpPr txBox="1"/>
          <p:nvPr/>
        </p:nvSpPr>
        <p:spPr>
          <a:xfrm>
            <a:off x="3762175" y="1874700"/>
            <a:ext cx="7345800" cy="85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24" name="Google Shape;124;g9ba47b1bad_4_10"/>
          <p:cNvSpPr txBox="1"/>
          <p:nvPr/>
        </p:nvSpPr>
        <p:spPr>
          <a:xfrm>
            <a:off x="3392325" y="1415600"/>
            <a:ext cx="7345800" cy="857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2500">
                <a:solidFill>
                  <a:srgbClr val="FFFFFF"/>
                </a:solidFill>
                <a:latin typeface="EB Garamond"/>
                <a:ea typeface="EB Garamond"/>
                <a:cs typeface="EB Garamond"/>
                <a:sym typeface="EB Garamond"/>
              </a:rPr>
              <a:t>The exclamation mark at the end of a sentence means that you do not need a full stop.</a:t>
            </a:r>
            <a:endParaRPr sz="2500">
              <a:solidFill>
                <a:srgbClr val="FFFFFF"/>
              </a:solidFill>
              <a:latin typeface="EB Garamond"/>
              <a:ea typeface="EB Garamond"/>
              <a:cs typeface="EB Garamond"/>
              <a:sym typeface="EB Garamond"/>
            </a:endParaRPr>
          </a:p>
          <a:p>
            <a:pPr indent="0" lvl="0" marL="0" rtl="0" algn="l">
              <a:lnSpc>
                <a:spcPct val="100000"/>
              </a:lnSpc>
              <a:spcBef>
                <a:spcPts val="1100"/>
              </a:spcBef>
              <a:spcAft>
                <a:spcPts val="0"/>
              </a:spcAft>
              <a:buClr>
                <a:schemeClr val="dk1"/>
              </a:buClr>
              <a:buSzPts val="1100"/>
              <a:buFont typeface="Arial"/>
              <a:buNone/>
            </a:pPr>
            <a:r>
              <a:rPr lang="en-US" sz="2500">
                <a:solidFill>
                  <a:srgbClr val="FFFFFF"/>
                </a:solidFill>
                <a:latin typeface="EB Garamond"/>
                <a:ea typeface="EB Garamond"/>
                <a:cs typeface="EB Garamond"/>
                <a:sym typeface="EB Garamond"/>
              </a:rPr>
              <a:t>Exclamation marks are a poor way of emphasising what you think are important points in your written assignments; the importance of the point will emphasise itself without a sequence of !!! in the text. An exclamation mark should only be used when absolutely essential, or when taken from a direct quote.</a:t>
            </a:r>
            <a:endParaRPr sz="2500">
              <a:solidFill>
                <a:srgbClr val="FFFFFF"/>
              </a:solidFill>
              <a:latin typeface="EB Garamond"/>
              <a:ea typeface="EB Garamond"/>
              <a:cs typeface="EB Garamond"/>
              <a:sym typeface="EB Garamond"/>
            </a:endParaRPr>
          </a:p>
          <a:p>
            <a:pPr indent="0" lvl="0" marL="0" rtl="0" algn="l">
              <a:lnSpc>
                <a:spcPct val="100000"/>
              </a:lnSpc>
              <a:spcBef>
                <a:spcPts val="1100"/>
              </a:spcBef>
              <a:spcAft>
                <a:spcPts val="0"/>
              </a:spcAft>
              <a:buClr>
                <a:schemeClr val="dk1"/>
              </a:buClr>
              <a:buSzPts val="1100"/>
              <a:buFont typeface="Arial"/>
              <a:buNone/>
            </a:pPr>
            <a:r>
              <a:rPr lang="en-US" sz="2500">
                <a:solidFill>
                  <a:srgbClr val="FFFFFF"/>
                </a:solidFill>
                <a:latin typeface="EB Garamond"/>
                <a:ea typeface="EB Garamond"/>
                <a:cs typeface="EB Garamond"/>
                <a:sym typeface="EB Garamond"/>
              </a:rPr>
              <a:t>The exclamation mark should be used sparingly in formal and semi-formal writing.</a:t>
            </a:r>
            <a:endParaRPr sz="2500">
              <a:solidFill>
                <a:srgbClr val="FFFFFF"/>
              </a:solidFill>
              <a:latin typeface="EB Garamond"/>
              <a:ea typeface="EB Garamond"/>
              <a:cs typeface="EB Garamond"/>
              <a:sym typeface="EB Garamond"/>
            </a:endParaRPr>
          </a:p>
          <a:p>
            <a:pPr indent="0" lvl="0" marL="0" rtl="0" algn="l">
              <a:spcBef>
                <a:spcPts val="1100"/>
              </a:spcBef>
              <a:spcAft>
                <a:spcPts val="0"/>
              </a:spcAft>
              <a:buNone/>
            </a:pPr>
            <a:r>
              <a:t/>
            </a:r>
            <a:endParaRPr/>
          </a:p>
        </p:txBody>
      </p:sp>
      <p:pic>
        <p:nvPicPr>
          <p:cNvPr id="125" name="Google Shape;125;g9ba47b1bad_4_10"/>
          <p:cNvPicPr preferRelativeResize="0"/>
          <p:nvPr/>
        </p:nvPicPr>
        <p:blipFill>
          <a:blip r:embed="rId4">
            <a:alphaModFix/>
          </a:blip>
          <a:stretch>
            <a:fillRect/>
          </a:stretch>
        </p:blipFill>
        <p:spPr>
          <a:xfrm rot="-9835574">
            <a:off x="11215038" y="-424259"/>
            <a:ext cx="869680" cy="5099491"/>
          </a:xfrm>
          <a:prstGeom prst="rect">
            <a:avLst/>
          </a:prstGeom>
          <a:noFill/>
          <a:ln>
            <a:noFill/>
          </a:ln>
        </p:spPr>
      </p:pic>
      <p:pic>
        <p:nvPicPr>
          <p:cNvPr id="126" name="Google Shape;126;g9ba47b1bad_4_10"/>
          <p:cNvPicPr preferRelativeResize="0"/>
          <p:nvPr/>
        </p:nvPicPr>
        <p:blipFill>
          <a:blip r:embed="rId4">
            <a:alphaModFix/>
          </a:blip>
          <a:stretch>
            <a:fillRect/>
          </a:stretch>
        </p:blipFill>
        <p:spPr>
          <a:xfrm rot="1597248">
            <a:off x="941988" y="2551216"/>
            <a:ext cx="869680" cy="509949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1" name="Shape 131"/>
        <p:cNvGrpSpPr/>
        <p:nvPr/>
      </p:nvGrpSpPr>
      <p:grpSpPr>
        <a:xfrm>
          <a:off x="0" y="0"/>
          <a:ext cx="0" cy="0"/>
          <a:chOff x="0" y="0"/>
          <a:chExt cx="0" cy="0"/>
        </a:xfrm>
      </p:grpSpPr>
      <p:sp>
        <p:nvSpPr>
          <p:cNvPr id="132" name="Google Shape;132;g9ba47b1bad_4_66"/>
          <p:cNvSpPr txBox="1"/>
          <p:nvPr/>
        </p:nvSpPr>
        <p:spPr>
          <a:xfrm>
            <a:off x="3736675" y="216800"/>
            <a:ext cx="7345800" cy="857100"/>
          </a:xfrm>
          <a:prstGeom prst="rect">
            <a:avLst/>
          </a:prstGeom>
          <a:noFill/>
          <a:ln>
            <a:noFill/>
          </a:ln>
        </p:spPr>
        <p:txBody>
          <a:bodyPr anchorCtr="0" anchor="t" bIns="91425" lIns="91425" spcFirstLastPara="1" rIns="91425" wrap="square" tIns="91425">
            <a:noAutofit/>
          </a:bodyPr>
          <a:lstStyle/>
          <a:p>
            <a:pPr indent="0" lvl="0" marL="0" rtl="0" algn="ctr">
              <a:lnSpc>
                <a:spcPct val="176470"/>
              </a:lnSpc>
              <a:spcBef>
                <a:spcPts val="1500"/>
              </a:spcBef>
              <a:spcAft>
                <a:spcPts val="0"/>
              </a:spcAft>
              <a:buClr>
                <a:schemeClr val="dk1"/>
              </a:buClr>
              <a:buSzPts val="1100"/>
              <a:buFont typeface="Arial"/>
              <a:buNone/>
            </a:pPr>
            <a:r>
              <a:rPr lang="en-US" sz="4000">
                <a:solidFill>
                  <a:srgbClr val="E69138"/>
                </a:solidFill>
                <a:latin typeface="EB Garamond Regular"/>
                <a:ea typeface="EB Garamond Regular"/>
                <a:cs typeface="EB Garamond Regular"/>
                <a:sym typeface="EB Garamond Regular"/>
              </a:rPr>
              <a:t>Question Mark (?)</a:t>
            </a:r>
            <a:endParaRPr sz="4000">
              <a:solidFill>
                <a:srgbClr val="E69138"/>
              </a:solidFill>
              <a:latin typeface="EB Garamond Regular"/>
              <a:ea typeface="EB Garamond Regular"/>
              <a:cs typeface="EB Garamond Regular"/>
              <a:sym typeface="EB Garamond Regular"/>
            </a:endParaRPr>
          </a:p>
          <a:p>
            <a:pPr indent="0" lvl="0" marL="0" rtl="0" algn="l">
              <a:spcBef>
                <a:spcPts val="800"/>
              </a:spcBef>
              <a:spcAft>
                <a:spcPts val="0"/>
              </a:spcAft>
              <a:buNone/>
            </a:pPr>
            <a:r>
              <a:t/>
            </a:r>
            <a:endParaRPr>
              <a:solidFill>
                <a:srgbClr val="E69138"/>
              </a:solidFill>
            </a:endParaRPr>
          </a:p>
        </p:txBody>
      </p:sp>
      <p:sp>
        <p:nvSpPr>
          <p:cNvPr id="133" name="Google Shape;133;g9ba47b1bad_4_66"/>
          <p:cNvSpPr txBox="1"/>
          <p:nvPr/>
        </p:nvSpPr>
        <p:spPr>
          <a:xfrm>
            <a:off x="3443375" y="1326350"/>
            <a:ext cx="7345800" cy="857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2500">
                <a:solidFill>
                  <a:srgbClr val="FFFFFF"/>
                </a:solidFill>
                <a:latin typeface="EB Garamond"/>
                <a:ea typeface="EB Garamond"/>
                <a:cs typeface="EB Garamond"/>
                <a:sym typeface="EB Garamond"/>
              </a:rPr>
              <a:t>The question mark simply indicates that a sentence is asking a question.  It always comes at the end of a sentence:</a:t>
            </a:r>
            <a:endParaRPr sz="2500">
              <a:solidFill>
                <a:srgbClr val="FFFFFF"/>
              </a:solidFill>
              <a:latin typeface="EB Garamond"/>
              <a:ea typeface="EB Garamond"/>
              <a:cs typeface="EB Garamond"/>
              <a:sym typeface="EB Garamond"/>
            </a:endParaRPr>
          </a:p>
          <a:p>
            <a:pPr indent="0" lvl="0" marL="0" rtl="0" algn="l">
              <a:lnSpc>
                <a:spcPct val="115000"/>
              </a:lnSpc>
              <a:spcBef>
                <a:spcPts val="110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t/>
            </a:r>
            <a:endParaRPr/>
          </a:p>
        </p:txBody>
      </p:sp>
      <p:sp>
        <p:nvSpPr>
          <p:cNvPr id="134" name="Google Shape;134;g9ba47b1bad_4_66"/>
          <p:cNvSpPr txBox="1"/>
          <p:nvPr/>
        </p:nvSpPr>
        <p:spPr>
          <a:xfrm>
            <a:off x="4081000" y="2601650"/>
            <a:ext cx="7345800" cy="857100"/>
          </a:xfrm>
          <a:prstGeom prst="rect">
            <a:avLst/>
          </a:prstGeom>
          <a:noFill/>
          <a:ln>
            <a:noFill/>
          </a:ln>
        </p:spPr>
        <p:txBody>
          <a:bodyPr anchorCtr="0" anchor="t" bIns="91425" lIns="91425" spcFirstLastPara="1" rIns="91425" wrap="square" tIns="91425">
            <a:noAutofit/>
          </a:bodyPr>
          <a:lstStyle/>
          <a:p>
            <a:pPr indent="-387350" lvl="0" marL="457200" rtl="0" algn="l">
              <a:spcBef>
                <a:spcPts val="0"/>
              </a:spcBef>
              <a:spcAft>
                <a:spcPts val="0"/>
              </a:spcAft>
              <a:buClr>
                <a:srgbClr val="FFFFFF"/>
              </a:buClr>
              <a:buSzPts val="2500"/>
              <a:buFont typeface="EB Garamond"/>
              <a:buChar char="●"/>
            </a:pPr>
            <a:r>
              <a:rPr lang="en-US" sz="2500">
                <a:solidFill>
                  <a:srgbClr val="FFFFFF"/>
                </a:solidFill>
                <a:latin typeface="EB Garamond"/>
                <a:ea typeface="EB Garamond"/>
                <a:cs typeface="EB Garamond"/>
                <a:sym typeface="EB Garamond"/>
              </a:rPr>
              <a:t>Are you still with me?</a:t>
            </a:r>
            <a:endParaRPr sz="2500">
              <a:solidFill>
                <a:srgbClr val="FFFFFF"/>
              </a:solidFill>
              <a:latin typeface="EB Garamond"/>
              <a:ea typeface="EB Garamond"/>
              <a:cs typeface="EB Garamond"/>
              <a:sym typeface="EB Garamond"/>
            </a:endParaRPr>
          </a:p>
          <a:p>
            <a:pPr indent="-387350" lvl="0" marL="457200" rtl="0" algn="l">
              <a:spcBef>
                <a:spcPts val="0"/>
              </a:spcBef>
              <a:spcAft>
                <a:spcPts val="0"/>
              </a:spcAft>
              <a:buClr>
                <a:srgbClr val="FFFFFF"/>
              </a:buClr>
              <a:buSzPts val="2500"/>
              <a:buFont typeface="EB Garamond"/>
              <a:buChar char="●"/>
            </a:pPr>
            <a:r>
              <a:rPr lang="en-US" sz="2500">
                <a:solidFill>
                  <a:srgbClr val="FFFFFF"/>
                </a:solidFill>
                <a:latin typeface="EB Garamond"/>
                <a:ea typeface="EB Garamond"/>
                <a:cs typeface="EB Garamond"/>
                <a:sym typeface="EB Garamond"/>
              </a:rPr>
              <a:t>What’s your name?</a:t>
            </a:r>
            <a:endParaRPr sz="2500">
              <a:solidFill>
                <a:srgbClr val="FFFFFF"/>
              </a:solidFill>
              <a:latin typeface="EB Garamond"/>
              <a:ea typeface="EB Garamond"/>
              <a:cs typeface="EB Garamond"/>
              <a:sym typeface="EB Garamond"/>
            </a:endParaRPr>
          </a:p>
          <a:p>
            <a:pPr indent="-387350" lvl="0" marL="457200" rtl="0" algn="l">
              <a:spcBef>
                <a:spcPts val="0"/>
              </a:spcBef>
              <a:spcAft>
                <a:spcPts val="0"/>
              </a:spcAft>
              <a:buClr>
                <a:srgbClr val="FFFFFF"/>
              </a:buClr>
              <a:buSzPts val="2500"/>
              <a:buFont typeface="EB Garamond"/>
              <a:buChar char="●"/>
            </a:pPr>
            <a:r>
              <a:rPr lang="en-US" sz="2500">
                <a:solidFill>
                  <a:srgbClr val="FFFFFF"/>
                </a:solidFill>
                <a:latin typeface="EB Garamond"/>
                <a:ea typeface="EB Garamond"/>
                <a:cs typeface="EB Garamond"/>
                <a:sym typeface="EB Garamond"/>
              </a:rPr>
              <a:t>How are you?</a:t>
            </a:r>
            <a:endParaRPr sz="2500">
              <a:solidFill>
                <a:srgbClr val="FFFFFF"/>
              </a:solidFill>
              <a:latin typeface="EB Garamond"/>
              <a:ea typeface="EB Garamond"/>
              <a:cs typeface="EB Garamond"/>
              <a:sym typeface="EB Garamond"/>
            </a:endParaRPr>
          </a:p>
        </p:txBody>
      </p:sp>
      <p:pic>
        <p:nvPicPr>
          <p:cNvPr id="135" name="Google Shape;135;g9ba47b1bad_4_66"/>
          <p:cNvPicPr preferRelativeResize="0"/>
          <p:nvPr/>
        </p:nvPicPr>
        <p:blipFill>
          <a:blip r:embed="rId4">
            <a:alphaModFix/>
          </a:blip>
          <a:stretch>
            <a:fillRect/>
          </a:stretch>
        </p:blipFill>
        <p:spPr>
          <a:xfrm rot="-1145048">
            <a:off x="10200849" y="2752250"/>
            <a:ext cx="1178675" cy="4251175"/>
          </a:xfrm>
          <a:prstGeom prst="rect">
            <a:avLst/>
          </a:prstGeom>
          <a:noFill/>
          <a:ln>
            <a:noFill/>
          </a:ln>
        </p:spPr>
      </p:pic>
      <p:pic>
        <p:nvPicPr>
          <p:cNvPr id="136" name="Google Shape;136;g9ba47b1bad_4_66"/>
          <p:cNvPicPr preferRelativeResize="0"/>
          <p:nvPr/>
        </p:nvPicPr>
        <p:blipFill>
          <a:blip r:embed="rId4">
            <a:alphaModFix/>
          </a:blip>
          <a:stretch>
            <a:fillRect/>
          </a:stretch>
        </p:blipFill>
        <p:spPr>
          <a:xfrm rot="-1145048">
            <a:off x="7583949" y="3594400"/>
            <a:ext cx="1178675" cy="4251175"/>
          </a:xfrm>
          <a:prstGeom prst="rect">
            <a:avLst/>
          </a:prstGeom>
          <a:noFill/>
          <a:ln>
            <a:noFill/>
          </a:ln>
        </p:spPr>
      </p:pic>
      <p:pic>
        <p:nvPicPr>
          <p:cNvPr id="137" name="Google Shape;137;g9ba47b1bad_4_66"/>
          <p:cNvPicPr preferRelativeResize="0"/>
          <p:nvPr/>
        </p:nvPicPr>
        <p:blipFill>
          <a:blip r:embed="rId4">
            <a:alphaModFix/>
          </a:blip>
          <a:stretch>
            <a:fillRect/>
          </a:stretch>
        </p:blipFill>
        <p:spPr>
          <a:xfrm rot="-1145048">
            <a:off x="4967037" y="4147050"/>
            <a:ext cx="1178675" cy="4251175"/>
          </a:xfrm>
          <a:prstGeom prst="rect">
            <a:avLst/>
          </a:prstGeom>
          <a:noFill/>
          <a:ln>
            <a:noFill/>
          </a:ln>
        </p:spPr>
      </p:pic>
      <p:pic>
        <p:nvPicPr>
          <p:cNvPr id="138" name="Google Shape;138;g9ba47b1bad_4_66"/>
          <p:cNvPicPr preferRelativeResize="0"/>
          <p:nvPr/>
        </p:nvPicPr>
        <p:blipFill>
          <a:blip r:embed="rId4">
            <a:alphaModFix/>
          </a:blip>
          <a:stretch>
            <a:fillRect/>
          </a:stretch>
        </p:blipFill>
        <p:spPr>
          <a:xfrm rot="-1145048">
            <a:off x="2463199" y="4729950"/>
            <a:ext cx="1178675" cy="42511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2020-07-27T14:12:33Z</dcterms:created>
  <dc:creator>Jonathan Jose</dc:creator>
</cp:coreProperties>
</file>